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4" r:id="rId5"/>
  </p:sldMasterIdLst>
  <p:notesMasterIdLst>
    <p:notesMasterId r:id="rId37"/>
  </p:notesMasterIdLst>
  <p:sldIdLst>
    <p:sldId id="256" r:id="rId6"/>
    <p:sldId id="257" r:id="rId7"/>
    <p:sldId id="294" r:id="rId8"/>
    <p:sldId id="258" r:id="rId9"/>
    <p:sldId id="270" r:id="rId10"/>
    <p:sldId id="259" r:id="rId11"/>
    <p:sldId id="261" r:id="rId12"/>
    <p:sldId id="260" r:id="rId13"/>
    <p:sldId id="262" r:id="rId14"/>
    <p:sldId id="263" r:id="rId15"/>
    <p:sldId id="264" r:id="rId16"/>
    <p:sldId id="295" r:id="rId17"/>
    <p:sldId id="265" r:id="rId18"/>
    <p:sldId id="288" r:id="rId19"/>
    <p:sldId id="297" r:id="rId20"/>
    <p:sldId id="291" r:id="rId21"/>
    <p:sldId id="296" r:id="rId22"/>
    <p:sldId id="292" r:id="rId23"/>
    <p:sldId id="281" r:id="rId24"/>
    <p:sldId id="282" r:id="rId25"/>
    <p:sldId id="283" r:id="rId26"/>
    <p:sldId id="284" r:id="rId27"/>
    <p:sldId id="285" r:id="rId28"/>
    <p:sldId id="290" r:id="rId29"/>
    <p:sldId id="272" r:id="rId30"/>
    <p:sldId id="274" r:id="rId31"/>
    <p:sldId id="276" r:id="rId32"/>
    <p:sldId id="277" r:id="rId33"/>
    <p:sldId id="278"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5A4A73-50DD-C484-FE6F-FACEC0D9B259}" name="Gastbenutzer" initials="Ga" userId="S::urn:spo:anon#d137bbd1646e12d2bb0aa1699cfbfe85074ba88de44726b5f84cca6aeab335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96E01-3186-4895-9EE7-8408C839F6AC}" v="458" dt="2023-12-15T15:54:56.167"/>
    <p1510:client id="{D8CF9E2A-6C2F-E45B-FAD8-31EB119BD60B}" v="180" dt="2023-12-14T20:17:45.249"/>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30" autoAdjust="0"/>
  </p:normalViewPr>
  <p:slideViewPr>
    <p:cSldViewPr snapToGrid="0">
      <p:cViewPr varScale="1">
        <p:scale>
          <a:sx n="89" d="100"/>
          <a:sy n="89" d="100"/>
        </p:scale>
        <p:origin x="13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Leipold - BDAE Gruppe" userId="5c21353f-8d8a-4f99-a06d-2066f2aff616" providerId="ADAL" clId="{2AA96E01-3186-4895-9EE7-8408C839F6AC}"/>
    <pc:docChg chg="undo custSel addSld delSld modSld sldOrd">
      <pc:chgData name="Jonathan Leipold - BDAE Gruppe" userId="5c21353f-8d8a-4f99-a06d-2066f2aff616" providerId="ADAL" clId="{2AA96E01-3186-4895-9EE7-8408C839F6AC}" dt="2023-12-15T15:56:05.850" v="2721" actId="20577"/>
      <pc:docMkLst>
        <pc:docMk/>
      </pc:docMkLst>
      <pc:sldChg chg="addSp delSp modSp modTransition modAnim">
        <pc:chgData name="Jonathan Leipold - BDAE Gruppe" userId="5c21353f-8d8a-4f99-a06d-2066f2aff616" providerId="ADAL" clId="{2AA96E01-3186-4895-9EE7-8408C839F6AC}" dt="2023-12-10T17:50:11.812" v="1963"/>
        <pc:sldMkLst>
          <pc:docMk/>
          <pc:sldMk cId="0" sldId="256"/>
        </pc:sldMkLst>
        <pc:picChg chg="add del mod">
          <ac:chgData name="Jonathan Leipold - BDAE Gruppe" userId="5c21353f-8d8a-4f99-a06d-2066f2aff616" providerId="ADAL" clId="{2AA96E01-3186-4895-9EE7-8408C839F6AC}" dt="2023-12-10T17:50:11.812" v="1963"/>
          <ac:picMkLst>
            <pc:docMk/>
            <pc:sldMk cId="0" sldId="256"/>
            <ac:picMk id="4" creationId="{B159FB0F-19CB-FA9A-685C-C4E1B9CB22A8}"/>
          </ac:picMkLst>
        </pc:picChg>
      </pc:sldChg>
      <pc:sldChg chg="modSp modTransition modNotesTx">
        <pc:chgData name="Jonathan Leipold - BDAE Gruppe" userId="5c21353f-8d8a-4f99-a06d-2066f2aff616" providerId="ADAL" clId="{2AA96E01-3186-4895-9EE7-8408C839F6AC}" dt="2023-12-15T15:54:31.689" v="2668" actId="20577"/>
        <pc:sldMkLst>
          <pc:docMk/>
          <pc:sldMk cId="0" sldId="257"/>
        </pc:sldMkLst>
        <pc:graphicFrameChg chg="mod">
          <ac:chgData name="Jonathan Leipold - BDAE Gruppe" userId="5c21353f-8d8a-4f99-a06d-2066f2aff616" providerId="ADAL" clId="{2AA96E01-3186-4895-9EE7-8408C839F6AC}" dt="2023-12-15T15:54:31.689" v="2668" actId="20577"/>
          <ac:graphicFrameMkLst>
            <pc:docMk/>
            <pc:sldMk cId="0" sldId="257"/>
            <ac:graphicFrameMk id="2" creationId="{00000000-0000-0000-0000-000000000000}"/>
          </ac:graphicFrameMkLst>
        </pc:graphicFrameChg>
      </pc:sldChg>
      <pc:sldChg chg="mod modTransition modShow modNotesTx">
        <pc:chgData name="Jonathan Leipold - BDAE Gruppe" userId="5c21353f-8d8a-4f99-a06d-2066f2aff616" providerId="ADAL" clId="{2AA96E01-3186-4895-9EE7-8408C839F6AC}" dt="2023-12-10T19:20:29.301" v="2144" actId="729"/>
        <pc:sldMkLst>
          <pc:docMk/>
          <pc:sldMk cId="0" sldId="258"/>
        </pc:sldMkLst>
      </pc:sldChg>
      <pc:sldChg chg="modTransition">
        <pc:chgData name="Jonathan Leipold - BDAE Gruppe" userId="5c21353f-8d8a-4f99-a06d-2066f2aff616" providerId="ADAL" clId="{2AA96E01-3186-4895-9EE7-8408C839F6AC}" dt="2023-12-10T17:50:11.812" v="1963"/>
        <pc:sldMkLst>
          <pc:docMk/>
          <pc:sldMk cId="0" sldId="259"/>
        </pc:sldMkLst>
      </pc:sldChg>
      <pc:sldChg chg="modSp mod modTransition modNotesTx">
        <pc:chgData name="Jonathan Leipold - BDAE Gruppe" userId="5c21353f-8d8a-4f99-a06d-2066f2aff616" providerId="ADAL" clId="{2AA96E01-3186-4895-9EE7-8408C839F6AC}" dt="2023-12-15T15:55:56.388" v="2713" actId="6549"/>
        <pc:sldMkLst>
          <pc:docMk/>
          <pc:sldMk cId="0" sldId="260"/>
        </pc:sldMkLst>
        <pc:spChg chg="mod">
          <ac:chgData name="Jonathan Leipold - BDAE Gruppe" userId="5c21353f-8d8a-4f99-a06d-2066f2aff616" providerId="ADAL" clId="{2AA96E01-3186-4895-9EE7-8408C839F6AC}" dt="2023-12-15T15:55:53.446" v="2709" actId="20577"/>
          <ac:spMkLst>
            <pc:docMk/>
            <pc:sldMk cId="0" sldId="260"/>
            <ac:spMk id="249" creationId="{00000000-0000-0000-0000-000000000000}"/>
          </ac:spMkLst>
        </pc:spChg>
        <pc:spChg chg="mod">
          <ac:chgData name="Jonathan Leipold - BDAE Gruppe" userId="5c21353f-8d8a-4f99-a06d-2066f2aff616" providerId="ADAL" clId="{2AA96E01-3186-4895-9EE7-8408C839F6AC}" dt="2023-12-15T15:55:56.388" v="2713" actId="6549"/>
          <ac:spMkLst>
            <pc:docMk/>
            <pc:sldMk cId="0" sldId="260"/>
            <ac:spMk id="255" creationId="{00000000-0000-0000-0000-000000000000}"/>
          </ac:spMkLst>
        </pc:spChg>
      </pc:sldChg>
      <pc:sldChg chg="addSp delSp modSp mod ord modTransition">
        <pc:chgData name="Jonathan Leipold - BDAE Gruppe" userId="5c21353f-8d8a-4f99-a06d-2066f2aff616" providerId="ADAL" clId="{2AA96E01-3186-4895-9EE7-8408C839F6AC}" dt="2023-12-15T15:56:05.850" v="2721" actId="20577"/>
        <pc:sldMkLst>
          <pc:docMk/>
          <pc:sldMk cId="0" sldId="261"/>
        </pc:sldMkLst>
        <pc:spChg chg="mod">
          <ac:chgData name="Jonathan Leipold - BDAE Gruppe" userId="5c21353f-8d8a-4f99-a06d-2066f2aff616" providerId="ADAL" clId="{2AA96E01-3186-4895-9EE7-8408C839F6AC}" dt="2023-12-15T15:55:17.281" v="2681" actId="20577"/>
          <ac:spMkLst>
            <pc:docMk/>
            <pc:sldMk cId="0" sldId="261"/>
            <ac:spMk id="258" creationId="{00000000-0000-0000-0000-000000000000}"/>
          </ac:spMkLst>
        </pc:spChg>
        <pc:spChg chg="mod">
          <ac:chgData name="Jonathan Leipold - BDAE Gruppe" userId="5c21353f-8d8a-4f99-a06d-2066f2aff616" providerId="ADAL" clId="{2AA96E01-3186-4895-9EE7-8408C839F6AC}" dt="2023-12-15T15:56:05.850" v="2721" actId="20577"/>
          <ac:spMkLst>
            <pc:docMk/>
            <pc:sldMk cId="0" sldId="261"/>
            <ac:spMk id="263" creationId="{00000000-0000-0000-0000-000000000000}"/>
          </ac:spMkLst>
        </pc:spChg>
        <pc:spChg chg="del mod">
          <ac:chgData name="Jonathan Leipold - BDAE Gruppe" userId="5c21353f-8d8a-4f99-a06d-2066f2aff616" providerId="ADAL" clId="{2AA96E01-3186-4895-9EE7-8408C839F6AC}" dt="2023-12-07T21:36:48.286" v="82" actId="478"/>
          <ac:spMkLst>
            <pc:docMk/>
            <pc:sldMk cId="0" sldId="261"/>
            <ac:spMk id="267" creationId="{00000000-0000-0000-0000-000000000000}"/>
          </ac:spMkLst>
        </pc:spChg>
        <pc:picChg chg="add mod">
          <ac:chgData name="Jonathan Leipold - BDAE Gruppe" userId="5c21353f-8d8a-4f99-a06d-2066f2aff616" providerId="ADAL" clId="{2AA96E01-3186-4895-9EE7-8408C839F6AC}" dt="2023-12-07T21:50:45.320" v="154" actId="14100"/>
          <ac:picMkLst>
            <pc:docMk/>
            <pc:sldMk cId="0" sldId="261"/>
            <ac:picMk id="2" creationId="{C7E3E223-19E4-24FE-0755-9422C51617B7}"/>
          </ac:picMkLst>
        </pc:picChg>
        <pc:picChg chg="mod">
          <ac:chgData name="Jonathan Leipold - BDAE Gruppe" userId="5c21353f-8d8a-4f99-a06d-2066f2aff616" providerId="ADAL" clId="{2AA96E01-3186-4895-9EE7-8408C839F6AC}" dt="2023-12-07T21:50:36.432" v="153" actId="14100"/>
          <ac:picMkLst>
            <pc:docMk/>
            <pc:sldMk cId="0" sldId="261"/>
            <ac:picMk id="260" creationId="{00000000-0000-0000-0000-000000000000}"/>
          </ac:picMkLst>
        </pc:picChg>
      </pc:sldChg>
      <pc:sldChg chg="modTransition">
        <pc:chgData name="Jonathan Leipold - BDAE Gruppe" userId="5c21353f-8d8a-4f99-a06d-2066f2aff616" providerId="ADAL" clId="{2AA96E01-3186-4895-9EE7-8408C839F6AC}" dt="2023-12-10T17:50:11.812" v="1963"/>
        <pc:sldMkLst>
          <pc:docMk/>
          <pc:sldMk cId="0" sldId="262"/>
        </pc:sldMkLst>
      </pc:sldChg>
      <pc:sldChg chg="mod modTransition modShow">
        <pc:chgData name="Jonathan Leipold - BDAE Gruppe" userId="5c21353f-8d8a-4f99-a06d-2066f2aff616" providerId="ADAL" clId="{2AA96E01-3186-4895-9EE7-8408C839F6AC}" dt="2023-12-11T22:45:00.031" v="2344" actId="729"/>
        <pc:sldMkLst>
          <pc:docMk/>
          <pc:sldMk cId="0" sldId="263"/>
        </pc:sldMkLst>
      </pc:sldChg>
      <pc:sldChg chg="delSp mod modTransition modNotesTx">
        <pc:chgData name="Jonathan Leipold - BDAE Gruppe" userId="5c21353f-8d8a-4f99-a06d-2066f2aff616" providerId="ADAL" clId="{2AA96E01-3186-4895-9EE7-8408C839F6AC}" dt="2023-12-10T19:31:11.570" v="2301" actId="478"/>
        <pc:sldMkLst>
          <pc:docMk/>
          <pc:sldMk cId="0" sldId="264"/>
        </pc:sldMkLst>
        <pc:spChg chg="del">
          <ac:chgData name="Jonathan Leipold - BDAE Gruppe" userId="5c21353f-8d8a-4f99-a06d-2066f2aff616" providerId="ADAL" clId="{2AA96E01-3186-4895-9EE7-8408C839F6AC}" dt="2023-12-10T19:31:11.570" v="2301" actId="478"/>
          <ac:spMkLst>
            <pc:docMk/>
            <pc:sldMk cId="0" sldId="264"/>
            <ac:spMk id="287" creationId="{00000000-0000-0000-0000-000000000000}"/>
          </ac:spMkLst>
        </pc:spChg>
        <pc:graphicFrameChg chg="del">
          <ac:chgData name="Jonathan Leipold - BDAE Gruppe" userId="5c21353f-8d8a-4f99-a06d-2066f2aff616" providerId="ADAL" clId="{2AA96E01-3186-4895-9EE7-8408C839F6AC}" dt="2023-12-10T19:03:40.985" v="2075" actId="478"/>
          <ac:graphicFrameMkLst>
            <pc:docMk/>
            <pc:sldMk cId="0" sldId="264"/>
            <ac:graphicFrameMk id="288" creationId="{00000000-0000-0000-0000-000000000000}"/>
          </ac:graphicFrameMkLst>
        </pc:graphicFrameChg>
      </pc:sldChg>
      <pc:sldChg chg="addSp delSp modSp modTransition modAnim">
        <pc:chgData name="Jonathan Leipold - BDAE Gruppe" userId="5c21353f-8d8a-4f99-a06d-2066f2aff616" providerId="ADAL" clId="{2AA96E01-3186-4895-9EE7-8408C839F6AC}" dt="2023-12-10T17:50:11.812" v="1963"/>
        <pc:sldMkLst>
          <pc:docMk/>
          <pc:sldMk cId="0" sldId="265"/>
        </pc:sldMkLst>
        <pc:picChg chg="add del mod">
          <ac:chgData name="Jonathan Leipold - BDAE Gruppe" userId="5c21353f-8d8a-4f99-a06d-2066f2aff616" providerId="ADAL" clId="{2AA96E01-3186-4895-9EE7-8408C839F6AC}" dt="2023-12-10T17:50:11.812" v="1963"/>
          <ac:picMkLst>
            <pc:docMk/>
            <pc:sldMk cId="0" sldId="265"/>
            <ac:picMk id="5" creationId="{FDF23F4F-BE8B-C8A6-9C20-2114B49F451A}"/>
          </ac:picMkLst>
        </pc:picChg>
      </pc:sldChg>
      <pc:sldChg chg="del">
        <pc:chgData name="Jonathan Leipold - BDAE Gruppe" userId="5c21353f-8d8a-4f99-a06d-2066f2aff616" providerId="ADAL" clId="{2AA96E01-3186-4895-9EE7-8408C839F6AC}" dt="2023-12-10T17:46:56.739" v="1941" actId="47"/>
        <pc:sldMkLst>
          <pc:docMk/>
          <pc:sldMk cId="0" sldId="266"/>
        </pc:sldMkLst>
      </pc:sldChg>
      <pc:sldChg chg="del">
        <pc:chgData name="Jonathan Leipold - BDAE Gruppe" userId="5c21353f-8d8a-4f99-a06d-2066f2aff616" providerId="ADAL" clId="{2AA96E01-3186-4895-9EE7-8408C839F6AC}" dt="2023-12-10T17:46:56.739" v="1941" actId="47"/>
        <pc:sldMkLst>
          <pc:docMk/>
          <pc:sldMk cId="0" sldId="267"/>
        </pc:sldMkLst>
      </pc:sldChg>
      <pc:sldChg chg="del">
        <pc:chgData name="Jonathan Leipold - BDAE Gruppe" userId="5c21353f-8d8a-4f99-a06d-2066f2aff616" providerId="ADAL" clId="{2AA96E01-3186-4895-9EE7-8408C839F6AC}" dt="2023-12-10T17:46:56.739" v="1941" actId="47"/>
        <pc:sldMkLst>
          <pc:docMk/>
          <pc:sldMk cId="0" sldId="268"/>
        </pc:sldMkLst>
      </pc:sldChg>
      <pc:sldChg chg="del">
        <pc:chgData name="Jonathan Leipold - BDAE Gruppe" userId="5c21353f-8d8a-4f99-a06d-2066f2aff616" providerId="ADAL" clId="{2AA96E01-3186-4895-9EE7-8408C839F6AC}" dt="2023-12-10T17:46:56.739" v="1941" actId="47"/>
        <pc:sldMkLst>
          <pc:docMk/>
          <pc:sldMk cId="0" sldId="269"/>
        </pc:sldMkLst>
      </pc:sldChg>
      <pc:sldChg chg="addSp delSp modSp mod ord modTransition setBg modAnim modNotesTx">
        <pc:chgData name="Jonathan Leipold - BDAE Gruppe" userId="5c21353f-8d8a-4f99-a06d-2066f2aff616" providerId="ADAL" clId="{2AA96E01-3186-4895-9EE7-8408C839F6AC}" dt="2023-12-15T15:53:37.624" v="2660" actId="478"/>
        <pc:sldMkLst>
          <pc:docMk/>
          <pc:sldMk cId="0" sldId="270"/>
        </pc:sldMkLst>
        <pc:spChg chg="add mod">
          <ac:chgData name="Jonathan Leipold - BDAE Gruppe" userId="5c21353f-8d8a-4f99-a06d-2066f2aff616" providerId="ADAL" clId="{2AA96E01-3186-4895-9EE7-8408C839F6AC}" dt="2023-12-10T17:44:07.597" v="1817" actId="1036"/>
          <ac:spMkLst>
            <pc:docMk/>
            <pc:sldMk cId="0" sldId="270"/>
            <ac:spMk id="2" creationId="{8EE19CFB-2F4C-8D3F-94C0-564F3F4C0D36}"/>
          </ac:spMkLst>
        </pc:spChg>
        <pc:spChg chg="add del mod replId">
          <ac:chgData name="Jonathan Leipold - BDAE Gruppe" userId="5c21353f-8d8a-4f99-a06d-2066f2aff616" providerId="ADAL" clId="{2AA96E01-3186-4895-9EE7-8408C839F6AC}" dt="2023-12-10T16:41:11.599" v="405" actId="26606"/>
          <ac:spMkLst>
            <pc:docMk/>
            <pc:sldMk cId="0" sldId="270"/>
            <ac:spMk id="3" creationId="{00000000-0000-0000-0000-000000000000}"/>
          </ac:spMkLst>
        </pc:spChg>
        <pc:spChg chg="add del">
          <ac:chgData name="Jonathan Leipold - BDAE Gruppe" userId="5c21353f-8d8a-4f99-a06d-2066f2aff616" providerId="ADAL" clId="{2AA96E01-3186-4895-9EE7-8408C839F6AC}" dt="2023-12-10T16:40:52.707" v="402" actId="26606"/>
          <ac:spMkLst>
            <pc:docMk/>
            <pc:sldMk cId="0" sldId="270"/>
            <ac:spMk id="3" creationId="{3A65966C-FEA0-CEDC-444D-A2256727FF1A}"/>
          </ac:spMkLst>
        </pc:spChg>
        <pc:spChg chg="add del">
          <ac:chgData name="Jonathan Leipold - BDAE Gruppe" userId="5c21353f-8d8a-4f99-a06d-2066f2aff616" providerId="ADAL" clId="{2AA96E01-3186-4895-9EE7-8408C839F6AC}" dt="2023-12-10T16:41:11.599" v="405" actId="26606"/>
          <ac:spMkLst>
            <pc:docMk/>
            <pc:sldMk cId="0" sldId="270"/>
            <ac:spMk id="3" creationId="{79360401-353C-F8BB-6D30-548D511799E6}"/>
          </ac:spMkLst>
        </pc:spChg>
        <pc:spChg chg="add del">
          <ac:chgData name="Jonathan Leipold - BDAE Gruppe" userId="5c21353f-8d8a-4f99-a06d-2066f2aff616" providerId="ADAL" clId="{2AA96E01-3186-4895-9EE7-8408C839F6AC}" dt="2023-12-10T16:40:19.115" v="396" actId="26606"/>
          <ac:spMkLst>
            <pc:docMk/>
            <pc:sldMk cId="0" sldId="270"/>
            <ac:spMk id="3" creationId="{E5562CF5-FCF9-8D2D-4B9D-203CBB679722}"/>
          </ac:spMkLst>
        </pc:spChg>
        <pc:spChg chg="add del mod replId">
          <ac:chgData name="Jonathan Leipold - BDAE Gruppe" userId="5c21353f-8d8a-4f99-a06d-2066f2aff616" providerId="ADAL" clId="{2AA96E01-3186-4895-9EE7-8408C839F6AC}" dt="2023-12-10T16:41:11.599" v="405" actId="26606"/>
          <ac:spMkLst>
            <pc:docMk/>
            <pc:sldMk cId="0" sldId="270"/>
            <ac:spMk id="4"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4" creationId="{4E7C2FA5-03C5-733D-CCDB-9A0CFE63488D}"/>
          </ac:spMkLst>
        </pc:spChg>
        <pc:spChg chg="add del">
          <ac:chgData name="Jonathan Leipold - BDAE Gruppe" userId="5c21353f-8d8a-4f99-a06d-2066f2aff616" providerId="ADAL" clId="{2AA96E01-3186-4895-9EE7-8408C839F6AC}" dt="2023-12-10T16:40:52.707" v="402" actId="26606"/>
          <ac:spMkLst>
            <pc:docMk/>
            <pc:sldMk cId="0" sldId="270"/>
            <ac:spMk id="4" creationId="{AF54808F-8B4C-0D84-379E-22AE85B486CB}"/>
          </ac:spMkLst>
        </pc:spChg>
        <pc:spChg chg="add del">
          <ac:chgData name="Jonathan Leipold - BDAE Gruppe" userId="5c21353f-8d8a-4f99-a06d-2066f2aff616" providerId="ADAL" clId="{2AA96E01-3186-4895-9EE7-8408C839F6AC}" dt="2023-12-10T16:40:19.115" v="396" actId="26606"/>
          <ac:spMkLst>
            <pc:docMk/>
            <pc:sldMk cId="0" sldId="270"/>
            <ac:spMk id="4" creationId="{F5582311-8B97-8745-A682-C67FB44F7EE3}"/>
          </ac:spMkLst>
        </pc:spChg>
        <pc:spChg chg="add mod">
          <ac:chgData name="Jonathan Leipold - BDAE Gruppe" userId="5c21353f-8d8a-4f99-a06d-2066f2aff616" providerId="ADAL" clId="{2AA96E01-3186-4895-9EE7-8408C839F6AC}" dt="2023-12-10T17:44:07.597" v="1817" actId="1036"/>
          <ac:spMkLst>
            <pc:docMk/>
            <pc:sldMk cId="0" sldId="270"/>
            <ac:spMk id="5" creationId="{A7243561-4FD0-98B0-8C9A-38123291D8DE}"/>
          </ac:spMkLst>
        </pc:spChg>
        <pc:spChg chg="add mod">
          <ac:chgData name="Jonathan Leipold - BDAE Gruppe" userId="5c21353f-8d8a-4f99-a06d-2066f2aff616" providerId="ADAL" clId="{2AA96E01-3186-4895-9EE7-8408C839F6AC}" dt="2023-12-10T17:44:07.597" v="1817" actId="1036"/>
          <ac:spMkLst>
            <pc:docMk/>
            <pc:sldMk cId="0" sldId="270"/>
            <ac:spMk id="6" creationId="{2DDDC066-97E5-26C9-6B8C-239178C522C4}"/>
          </ac:spMkLst>
        </pc:spChg>
        <pc:spChg chg="add mod">
          <ac:chgData name="Jonathan Leipold - BDAE Gruppe" userId="5c21353f-8d8a-4f99-a06d-2066f2aff616" providerId="ADAL" clId="{2AA96E01-3186-4895-9EE7-8408C839F6AC}" dt="2023-12-10T17:44:07.597" v="1817" actId="1036"/>
          <ac:spMkLst>
            <pc:docMk/>
            <pc:sldMk cId="0" sldId="270"/>
            <ac:spMk id="7" creationId="{B4D491F1-8BB4-E864-E958-AE3BCD6E232A}"/>
          </ac:spMkLst>
        </pc:spChg>
        <pc:spChg chg="add del mod replId">
          <ac:chgData name="Jonathan Leipold - BDAE Gruppe" userId="5c21353f-8d8a-4f99-a06d-2066f2aff616" providerId="ADAL" clId="{2AA96E01-3186-4895-9EE7-8408C839F6AC}" dt="2023-12-10T19:20:41.812" v="2145" actId="6549"/>
          <ac:spMkLst>
            <pc:docMk/>
            <pc:sldMk cId="0" sldId="270"/>
            <ac:spMk id="318" creationId="{00000000-0000-0000-0000-000000000000}"/>
          </ac:spMkLst>
        </pc:spChg>
        <pc:spChg chg="add del">
          <ac:chgData name="Jonathan Leipold - BDAE Gruppe" userId="5c21353f-8d8a-4f99-a06d-2066f2aff616" providerId="ADAL" clId="{2AA96E01-3186-4895-9EE7-8408C839F6AC}" dt="2023-12-10T16:41:11.599" v="405" actId="26606"/>
          <ac:spMkLst>
            <pc:docMk/>
            <pc:sldMk cId="0" sldId="270"/>
            <ac:spMk id="318" creationId="{5D290907-E15F-BFDB-F2F1-E04C46836009}"/>
          </ac:spMkLst>
        </pc:spChg>
        <pc:spChg chg="add del">
          <ac:chgData name="Jonathan Leipold - BDAE Gruppe" userId="5c21353f-8d8a-4f99-a06d-2066f2aff616" providerId="ADAL" clId="{2AA96E01-3186-4895-9EE7-8408C839F6AC}" dt="2023-12-10T16:40:19.115" v="396" actId="26606"/>
          <ac:spMkLst>
            <pc:docMk/>
            <pc:sldMk cId="0" sldId="270"/>
            <ac:spMk id="318" creationId="{AF2B0EB5-7DE0-8C57-9176-88F5F59F55E8}"/>
          </ac:spMkLst>
        </pc:spChg>
        <pc:spChg chg="add del">
          <ac:chgData name="Jonathan Leipold - BDAE Gruppe" userId="5c21353f-8d8a-4f99-a06d-2066f2aff616" providerId="ADAL" clId="{2AA96E01-3186-4895-9EE7-8408C839F6AC}" dt="2023-12-10T16:40:52.707" v="402" actId="26606"/>
          <ac:spMkLst>
            <pc:docMk/>
            <pc:sldMk cId="0" sldId="270"/>
            <ac:spMk id="318" creationId="{ED7AC0BD-DCA7-F93D-3D67-B1A3D302D844}"/>
          </ac:spMkLst>
        </pc:spChg>
        <pc:spChg chg="add del">
          <ac:chgData name="Jonathan Leipold - BDAE Gruppe" userId="5c21353f-8d8a-4f99-a06d-2066f2aff616" providerId="ADAL" clId="{2AA96E01-3186-4895-9EE7-8408C839F6AC}" dt="2023-12-10T16:40:51.753" v="399" actId="26606"/>
          <ac:spMkLst>
            <pc:docMk/>
            <pc:sldMk cId="0" sldId="270"/>
            <ac:spMk id="329" creationId="{78FD1E94-B12F-434F-8027-5DBEAC55A132}"/>
          </ac:spMkLst>
        </pc:spChg>
        <pc:spChg chg="add del">
          <ac:chgData name="Jonathan Leipold - BDAE Gruppe" userId="5c21353f-8d8a-4f99-a06d-2066f2aff616" providerId="ADAL" clId="{2AA96E01-3186-4895-9EE7-8408C839F6AC}" dt="2023-12-10T16:40:51.753" v="399" actId="26606"/>
          <ac:spMkLst>
            <pc:docMk/>
            <pc:sldMk cId="0" sldId="270"/>
            <ac:spMk id="330" creationId="{1BC8109F-B452-45EE-8BB3-65433C039601}"/>
          </ac:spMkLst>
        </pc:spChg>
        <pc:spChg chg="add del">
          <ac:chgData name="Jonathan Leipold - BDAE Gruppe" userId="5c21353f-8d8a-4f99-a06d-2066f2aff616" providerId="ADAL" clId="{2AA96E01-3186-4895-9EE7-8408C839F6AC}" dt="2023-12-10T16:40:19.115" v="396" actId="26606"/>
          <ac:spMkLst>
            <pc:docMk/>
            <pc:sldMk cId="0" sldId="270"/>
            <ac:spMk id="332" creationId="{53B021B3-DE93-4AB7-8A18-CF5F1CED88B8}"/>
          </ac:spMkLst>
        </pc:spChg>
        <pc:spChg chg="add del">
          <ac:chgData name="Jonathan Leipold - BDAE Gruppe" userId="5c21353f-8d8a-4f99-a06d-2066f2aff616" providerId="ADAL" clId="{2AA96E01-3186-4895-9EE7-8408C839F6AC}" dt="2023-12-10T16:40:19.115" v="396" actId="26606"/>
          <ac:spMkLst>
            <pc:docMk/>
            <pc:sldMk cId="0" sldId="270"/>
            <ac:spMk id="334" creationId="{52D502E5-F6B4-4D58-B4AE-FC466FF15EE8}"/>
          </ac:spMkLst>
        </pc:spChg>
        <pc:spChg chg="add del">
          <ac:chgData name="Jonathan Leipold - BDAE Gruppe" userId="5c21353f-8d8a-4f99-a06d-2066f2aff616" providerId="ADAL" clId="{2AA96E01-3186-4895-9EE7-8408C839F6AC}" dt="2023-12-10T16:40:19.115" v="396" actId="26606"/>
          <ac:spMkLst>
            <pc:docMk/>
            <pc:sldMk cId="0" sldId="270"/>
            <ac:spMk id="336" creationId="{9DECDBF4-02B6-4BB4-B65B-B8107AD6A9E8}"/>
          </ac:spMkLst>
        </pc:spChg>
        <pc:spChg chg="add del">
          <ac:chgData name="Jonathan Leipold - BDAE Gruppe" userId="5c21353f-8d8a-4f99-a06d-2066f2aff616" providerId="ADAL" clId="{2AA96E01-3186-4895-9EE7-8408C839F6AC}" dt="2023-12-10T16:40:52.707" v="402" actId="26606"/>
          <ac:spMkLst>
            <pc:docMk/>
            <pc:sldMk cId="0" sldId="270"/>
            <ac:spMk id="343" creationId="{08953E74-D241-4DDF-8508-F0365EA13A92}"/>
          </ac:spMkLst>
        </pc:spChg>
        <pc:spChg chg="add del">
          <ac:chgData name="Jonathan Leipold - BDAE Gruppe" userId="5c21353f-8d8a-4f99-a06d-2066f2aff616" providerId="ADAL" clId="{2AA96E01-3186-4895-9EE7-8408C839F6AC}" dt="2023-12-10T16:40:52.707" v="402" actId="26606"/>
          <ac:spMkLst>
            <pc:docMk/>
            <pc:sldMk cId="0" sldId="270"/>
            <ac:spMk id="344" creationId="{5C3C901A-B2F4-4A3C-BCDD-7C8D587ECA2E}"/>
          </ac:spMkLst>
        </pc:spChg>
        <pc:spChg chg="add del">
          <ac:chgData name="Jonathan Leipold - BDAE Gruppe" userId="5c21353f-8d8a-4f99-a06d-2066f2aff616" providerId="ADAL" clId="{2AA96E01-3186-4895-9EE7-8408C839F6AC}" dt="2023-12-10T16:41:11.599" v="405" actId="26606"/>
          <ac:spMkLst>
            <pc:docMk/>
            <pc:sldMk cId="0" sldId="270"/>
            <ac:spMk id="357" creationId="{78FD1E94-B12F-434F-8027-5DBEAC55A132}"/>
          </ac:spMkLst>
        </pc:spChg>
        <pc:spChg chg="add del">
          <ac:chgData name="Jonathan Leipold - BDAE Gruppe" userId="5c21353f-8d8a-4f99-a06d-2066f2aff616" providerId="ADAL" clId="{2AA96E01-3186-4895-9EE7-8408C839F6AC}" dt="2023-12-10T16:41:11.599" v="405" actId="26606"/>
          <ac:spMkLst>
            <pc:docMk/>
            <pc:sldMk cId="0" sldId="270"/>
            <ac:spMk id="358" creationId="{1BC8109F-B452-45EE-8BB3-65433C039601}"/>
          </ac:spMkLst>
        </pc:spChg>
        <pc:picChg chg="add del mod">
          <ac:chgData name="Jonathan Leipold - BDAE Gruppe" userId="5c21353f-8d8a-4f99-a06d-2066f2aff616" providerId="ADAL" clId="{2AA96E01-3186-4895-9EE7-8408C839F6AC}" dt="2023-12-10T17:49:14.182" v="1960"/>
          <ac:picMkLst>
            <pc:docMk/>
            <pc:sldMk cId="0" sldId="270"/>
            <ac:picMk id="10" creationId="{2B356FC1-F427-8F62-A121-8339B7B6F55A}"/>
          </ac:picMkLst>
        </pc:picChg>
        <pc:picChg chg="add del mod ord">
          <ac:chgData name="Jonathan Leipold - BDAE Gruppe" userId="5c21353f-8d8a-4f99-a06d-2066f2aff616" providerId="ADAL" clId="{2AA96E01-3186-4895-9EE7-8408C839F6AC}" dt="2023-12-10T17:49:50.930" v="1962"/>
          <ac:picMkLst>
            <pc:docMk/>
            <pc:sldMk cId="0" sldId="270"/>
            <ac:picMk id="13" creationId="{AF39DB6F-8D9F-3F2F-0A44-7A0AF0C6059A}"/>
          </ac:picMkLst>
        </pc:picChg>
        <pc:picChg chg="add del mod">
          <ac:chgData name="Jonathan Leipold - BDAE Gruppe" userId="5c21353f-8d8a-4f99-a06d-2066f2aff616" providerId="ADAL" clId="{2AA96E01-3186-4895-9EE7-8408C839F6AC}" dt="2023-12-10T17:50:11.812" v="1963"/>
          <ac:picMkLst>
            <pc:docMk/>
            <pc:sldMk cId="0" sldId="270"/>
            <ac:picMk id="14" creationId="{503C1029-EE9B-8502-CB79-AEC38A42FAC1}"/>
          </ac:picMkLst>
        </pc:picChg>
        <pc:picChg chg="add del mod replId">
          <ac:chgData name="Jonathan Leipold - BDAE Gruppe" userId="5c21353f-8d8a-4f99-a06d-2066f2aff616" providerId="ADAL" clId="{2AA96E01-3186-4895-9EE7-8408C839F6AC}" dt="2023-12-10T17:44:07.597" v="1817" actId="1036"/>
          <ac:picMkLst>
            <pc:docMk/>
            <pc:sldMk cId="0" sldId="270"/>
            <ac:picMk id="319" creationId="{00000000-0000-0000-0000-000000000000}"/>
          </ac:picMkLst>
        </pc:picChg>
        <pc:picChg chg="add del">
          <ac:chgData name="Jonathan Leipold - BDAE Gruppe" userId="5c21353f-8d8a-4f99-a06d-2066f2aff616" providerId="ADAL" clId="{2AA96E01-3186-4895-9EE7-8408C839F6AC}" dt="2023-12-10T16:40:19.115" v="396" actId="26606"/>
          <ac:picMkLst>
            <pc:docMk/>
            <pc:sldMk cId="0" sldId="270"/>
            <ac:picMk id="319" creationId="{5E07D00B-C17A-3F45-F651-CDCCA15D41DA}"/>
          </ac:picMkLst>
        </pc:picChg>
        <pc:picChg chg="add del">
          <ac:chgData name="Jonathan Leipold - BDAE Gruppe" userId="5c21353f-8d8a-4f99-a06d-2066f2aff616" providerId="ADAL" clId="{2AA96E01-3186-4895-9EE7-8408C839F6AC}" dt="2023-12-10T16:40:52.707" v="402" actId="26606"/>
          <ac:picMkLst>
            <pc:docMk/>
            <pc:sldMk cId="0" sldId="270"/>
            <ac:picMk id="319" creationId="{E06323A1-2C23-B3A6-8DAC-C9C5EDE772B2}"/>
          </ac:picMkLst>
        </pc:picChg>
        <pc:picChg chg="add del">
          <ac:chgData name="Jonathan Leipold - BDAE Gruppe" userId="5c21353f-8d8a-4f99-a06d-2066f2aff616" providerId="ADAL" clId="{2AA96E01-3186-4895-9EE7-8408C839F6AC}" dt="2023-12-10T16:41:11.599" v="405" actId="26606"/>
          <ac:picMkLst>
            <pc:docMk/>
            <pc:sldMk cId="0" sldId="270"/>
            <ac:picMk id="319" creationId="{F18E1DD8-FF1E-8528-EA2E-6D71B178DFDA}"/>
          </ac:picMkLst>
        </pc:picChg>
        <pc:picChg chg="add del mod replId">
          <ac:chgData name="Jonathan Leipold - BDAE Gruppe" userId="5c21353f-8d8a-4f99-a06d-2066f2aff616" providerId="ADAL" clId="{2AA96E01-3186-4895-9EE7-8408C839F6AC}" dt="2023-12-10T17:44:07.597" v="1817" actId="1036"/>
          <ac:picMkLst>
            <pc:docMk/>
            <pc:sldMk cId="0" sldId="270"/>
            <ac:picMk id="320"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0" creationId="{156FE674-FEF2-1AFA-2DCA-01C0BF8830DF}"/>
          </ac:picMkLst>
        </pc:picChg>
        <pc:picChg chg="add del">
          <ac:chgData name="Jonathan Leipold - BDAE Gruppe" userId="5c21353f-8d8a-4f99-a06d-2066f2aff616" providerId="ADAL" clId="{2AA96E01-3186-4895-9EE7-8408C839F6AC}" dt="2023-12-10T16:40:19.115" v="396" actId="26606"/>
          <ac:picMkLst>
            <pc:docMk/>
            <pc:sldMk cId="0" sldId="270"/>
            <ac:picMk id="320" creationId="{6672EFA1-130A-2E1C-6843-936EED06E078}"/>
          </ac:picMkLst>
        </pc:picChg>
        <pc:picChg chg="add del">
          <ac:chgData name="Jonathan Leipold - BDAE Gruppe" userId="5c21353f-8d8a-4f99-a06d-2066f2aff616" providerId="ADAL" clId="{2AA96E01-3186-4895-9EE7-8408C839F6AC}" dt="2023-12-10T16:40:52.707" v="402" actId="26606"/>
          <ac:picMkLst>
            <pc:docMk/>
            <pc:sldMk cId="0" sldId="270"/>
            <ac:picMk id="320" creationId="{81FB1A84-1FF6-44B8-19BE-25DBBF884E2E}"/>
          </ac:picMkLst>
        </pc:picChg>
        <pc:picChg chg="add del mod replId">
          <ac:chgData name="Jonathan Leipold - BDAE Gruppe" userId="5c21353f-8d8a-4f99-a06d-2066f2aff616" providerId="ADAL" clId="{2AA96E01-3186-4895-9EE7-8408C839F6AC}" dt="2023-12-10T17:44:07.597" v="1817" actId="1036"/>
          <ac:picMkLst>
            <pc:docMk/>
            <pc:sldMk cId="0" sldId="270"/>
            <ac:picMk id="321" creationId="{00000000-0000-0000-0000-000000000000}"/>
          </ac:picMkLst>
        </pc:picChg>
        <pc:picChg chg="add del">
          <ac:chgData name="Jonathan Leipold - BDAE Gruppe" userId="5c21353f-8d8a-4f99-a06d-2066f2aff616" providerId="ADAL" clId="{2AA96E01-3186-4895-9EE7-8408C839F6AC}" dt="2023-12-10T16:41:11.599" v="405" actId="26606"/>
          <ac:picMkLst>
            <pc:docMk/>
            <pc:sldMk cId="0" sldId="270"/>
            <ac:picMk id="321" creationId="{160BE171-D2B4-F997-2AC9-397E595DE4F7}"/>
          </ac:picMkLst>
        </pc:picChg>
        <pc:picChg chg="add del">
          <ac:chgData name="Jonathan Leipold - BDAE Gruppe" userId="5c21353f-8d8a-4f99-a06d-2066f2aff616" providerId="ADAL" clId="{2AA96E01-3186-4895-9EE7-8408C839F6AC}" dt="2023-12-10T16:40:19.115" v="396" actId="26606"/>
          <ac:picMkLst>
            <pc:docMk/>
            <pc:sldMk cId="0" sldId="270"/>
            <ac:picMk id="321" creationId="{70D0C6AB-11D9-A63D-214B-1EC82C247A28}"/>
          </ac:picMkLst>
        </pc:picChg>
        <pc:picChg chg="add del">
          <ac:chgData name="Jonathan Leipold - BDAE Gruppe" userId="5c21353f-8d8a-4f99-a06d-2066f2aff616" providerId="ADAL" clId="{2AA96E01-3186-4895-9EE7-8408C839F6AC}" dt="2023-12-10T16:40:52.707" v="402" actId="26606"/>
          <ac:picMkLst>
            <pc:docMk/>
            <pc:sldMk cId="0" sldId="270"/>
            <ac:picMk id="321" creationId="{87A8D367-496B-0667-1BC9-168702298618}"/>
          </ac:picMkLst>
        </pc:picChg>
        <pc:picChg chg="add del mod replId">
          <ac:chgData name="Jonathan Leipold - BDAE Gruppe" userId="5c21353f-8d8a-4f99-a06d-2066f2aff616" providerId="ADAL" clId="{2AA96E01-3186-4895-9EE7-8408C839F6AC}" dt="2023-12-10T17:44:07.597" v="1817" actId="1036"/>
          <ac:picMkLst>
            <pc:docMk/>
            <pc:sldMk cId="0" sldId="270"/>
            <ac:picMk id="322"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2" creationId="{3678DBF7-C287-26EF-ABFA-21533B295511}"/>
          </ac:picMkLst>
        </pc:picChg>
        <pc:picChg chg="add del">
          <ac:chgData name="Jonathan Leipold - BDAE Gruppe" userId="5c21353f-8d8a-4f99-a06d-2066f2aff616" providerId="ADAL" clId="{2AA96E01-3186-4895-9EE7-8408C839F6AC}" dt="2023-12-10T16:40:19.115" v="396" actId="26606"/>
          <ac:picMkLst>
            <pc:docMk/>
            <pc:sldMk cId="0" sldId="270"/>
            <ac:picMk id="322" creationId="{5FEDD26B-839C-431C-C4BF-024775943EBE}"/>
          </ac:picMkLst>
        </pc:picChg>
        <pc:picChg chg="add del">
          <ac:chgData name="Jonathan Leipold - BDAE Gruppe" userId="5c21353f-8d8a-4f99-a06d-2066f2aff616" providerId="ADAL" clId="{2AA96E01-3186-4895-9EE7-8408C839F6AC}" dt="2023-12-10T16:41:11.599" v="405" actId="26606"/>
          <ac:picMkLst>
            <pc:docMk/>
            <pc:sldMk cId="0" sldId="270"/>
            <ac:picMk id="322" creationId="{BD2EA9A6-83BA-39AD-69B7-EFB8E1E7B4D3}"/>
          </ac:picMkLst>
        </pc:picChg>
        <pc:picChg chg="add del mod replId">
          <ac:chgData name="Jonathan Leipold - BDAE Gruppe" userId="5c21353f-8d8a-4f99-a06d-2066f2aff616" providerId="ADAL" clId="{2AA96E01-3186-4895-9EE7-8408C839F6AC}" dt="2023-12-10T17:44:07.597" v="1817" actId="1036"/>
          <ac:picMkLst>
            <pc:docMk/>
            <pc:sldMk cId="0" sldId="270"/>
            <ac:picMk id="323" creationId="{00000000-0000-0000-0000-000000000000}"/>
          </ac:picMkLst>
        </pc:picChg>
        <pc:picChg chg="add del">
          <ac:chgData name="Jonathan Leipold - BDAE Gruppe" userId="5c21353f-8d8a-4f99-a06d-2066f2aff616" providerId="ADAL" clId="{2AA96E01-3186-4895-9EE7-8408C839F6AC}" dt="2023-12-10T16:40:52.707" v="402" actId="26606"/>
          <ac:picMkLst>
            <pc:docMk/>
            <pc:sldMk cId="0" sldId="270"/>
            <ac:picMk id="323" creationId="{B668EFD7-63BE-4BEE-5085-72B07EC88A1C}"/>
          </ac:picMkLst>
        </pc:picChg>
        <pc:picChg chg="add del">
          <ac:chgData name="Jonathan Leipold - BDAE Gruppe" userId="5c21353f-8d8a-4f99-a06d-2066f2aff616" providerId="ADAL" clId="{2AA96E01-3186-4895-9EE7-8408C839F6AC}" dt="2023-12-10T16:41:11.599" v="405" actId="26606"/>
          <ac:picMkLst>
            <pc:docMk/>
            <pc:sldMk cId="0" sldId="270"/>
            <ac:picMk id="323" creationId="{B8701524-B5CE-2754-5348-6C52B786216A}"/>
          </ac:picMkLst>
        </pc:picChg>
        <pc:picChg chg="add del">
          <ac:chgData name="Jonathan Leipold - BDAE Gruppe" userId="5c21353f-8d8a-4f99-a06d-2066f2aff616" providerId="ADAL" clId="{2AA96E01-3186-4895-9EE7-8408C839F6AC}" dt="2023-12-10T16:40:19.115" v="396" actId="26606"/>
          <ac:picMkLst>
            <pc:docMk/>
            <pc:sldMk cId="0" sldId="270"/>
            <ac:picMk id="323" creationId="{EC8472DF-EE2A-522E-9C05-DFD84A332AE9}"/>
          </ac:picMkLst>
        </pc:picChg>
        <pc:cxnChg chg="add del mod replId">
          <ac:chgData name="Jonathan Leipold - BDAE Gruppe" userId="5c21353f-8d8a-4f99-a06d-2066f2aff616" providerId="ADAL" clId="{2AA96E01-3186-4895-9EE7-8408C839F6AC}" dt="2023-12-10T17:44:07.597" v="1817" actId="1036"/>
          <ac:cxnSpMkLst>
            <pc:docMk/>
            <pc:sldMk cId="0" sldId="270"/>
            <ac:cxnSpMk id="324"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4" creationId="{234E6AB3-B055-2FDC-4C09-64105F653C2E}"/>
          </ac:cxnSpMkLst>
        </pc:cxnChg>
        <pc:cxnChg chg="add del">
          <ac:chgData name="Jonathan Leipold - BDAE Gruppe" userId="5c21353f-8d8a-4f99-a06d-2066f2aff616" providerId="ADAL" clId="{2AA96E01-3186-4895-9EE7-8408C839F6AC}" dt="2023-12-10T16:40:19.115" v="396" actId="26606"/>
          <ac:cxnSpMkLst>
            <pc:docMk/>
            <pc:sldMk cId="0" sldId="270"/>
            <ac:cxnSpMk id="324" creationId="{591DDCEE-D95B-F827-B6D9-F93464510315}"/>
          </ac:cxnSpMkLst>
        </pc:cxnChg>
        <pc:cxnChg chg="add del">
          <ac:chgData name="Jonathan Leipold - BDAE Gruppe" userId="5c21353f-8d8a-4f99-a06d-2066f2aff616" providerId="ADAL" clId="{2AA96E01-3186-4895-9EE7-8408C839F6AC}" dt="2023-12-10T16:40:52.707" v="402" actId="26606"/>
          <ac:cxnSpMkLst>
            <pc:docMk/>
            <pc:sldMk cId="0" sldId="270"/>
            <ac:cxnSpMk id="324" creationId="{BB70C86C-AE61-53A0-7B94-F9975E7B244D}"/>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5" creationId="{00000000-0000-0000-0000-000000000000}"/>
          </ac:cxnSpMkLst>
        </pc:cxnChg>
        <pc:cxnChg chg="add del">
          <ac:chgData name="Jonathan Leipold - BDAE Gruppe" userId="5c21353f-8d8a-4f99-a06d-2066f2aff616" providerId="ADAL" clId="{2AA96E01-3186-4895-9EE7-8408C839F6AC}" dt="2023-12-10T16:41:11.599" v="405" actId="26606"/>
          <ac:cxnSpMkLst>
            <pc:docMk/>
            <pc:sldMk cId="0" sldId="270"/>
            <ac:cxnSpMk id="325" creationId="{AB752F46-24DC-D2C7-744E-29B9942DE98A}"/>
          </ac:cxnSpMkLst>
        </pc:cxnChg>
        <pc:cxnChg chg="add del">
          <ac:chgData name="Jonathan Leipold - BDAE Gruppe" userId="5c21353f-8d8a-4f99-a06d-2066f2aff616" providerId="ADAL" clId="{2AA96E01-3186-4895-9EE7-8408C839F6AC}" dt="2023-12-10T16:40:19.115" v="396" actId="26606"/>
          <ac:cxnSpMkLst>
            <pc:docMk/>
            <pc:sldMk cId="0" sldId="270"/>
            <ac:cxnSpMk id="325" creationId="{CC30E056-0BEE-5944-86F7-A87343A72C57}"/>
          </ac:cxnSpMkLst>
        </pc:cxnChg>
        <pc:cxnChg chg="add del">
          <ac:chgData name="Jonathan Leipold - BDAE Gruppe" userId="5c21353f-8d8a-4f99-a06d-2066f2aff616" providerId="ADAL" clId="{2AA96E01-3186-4895-9EE7-8408C839F6AC}" dt="2023-12-10T16:40:52.707" v="402" actId="26606"/>
          <ac:cxnSpMkLst>
            <pc:docMk/>
            <pc:sldMk cId="0" sldId="270"/>
            <ac:cxnSpMk id="325" creationId="{F2398D93-6099-7E73-74A0-077D65C5E0C6}"/>
          </ac:cxnSpMkLst>
        </pc:cxnChg>
        <pc:cxnChg chg="add del mod replId">
          <ac:chgData name="Jonathan Leipold - BDAE Gruppe" userId="5c21353f-8d8a-4f99-a06d-2066f2aff616" providerId="ADAL" clId="{2AA96E01-3186-4895-9EE7-8408C839F6AC}" dt="2023-12-15T15:53:37.624" v="2660" actId="478"/>
          <ac:cxnSpMkLst>
            <pc:docMk/>
            <pc:sldMk cId="0" sldId="270"/>
            <ac:cxnSpMk id="326"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6" creationId="{0556CF16-A951-2136-98B2-CCDA79DAB840}"/>
          </ac:cxnSpMkLst>
        </pc:cxnChg>
        <pc:cxnChg chg="add del">
          <ac:chgData name="Jonathan Leipold - BDAE Gruppe" userId="5c21353f-8d8a-4f99-a06d-2066f2aff616" providerId="ADAL" clId="{2AA96E01-3186-4895-9EE7-8408C839F6AC}" dt="2023-12-10T16:40:19.115" v="396" actId="26606"/>
          <ac:cxnSpMkLst>
            <pc:docMk/>
            <pc:sldMk cId="0" sldId="270"/>
            <ac:cxnSpMk id="326" creationId="{9CEBB004-8D0B-8B33-D059-0312E5041FB9}"/>
          </ac:cxnSpMkLst>
        </pc:cxnChg>
        <pc:cxnChg chg="add del">
          <ac:chgData name="Jonathan Leipold - BDAE Gruppe" userId="5c21353f-8d8a-4f99-a06d-2066f2aff616" providerId="ADAL" clId="{2AA96E01-3186-4895-9EE7-8408C839F6AC}" dt="2023-12-10T16:41:11.599" v="405" actId="26606"/>
          <ac:cxnSpMkLst>
            <pc:docMk/>
            <pc:sldMk cId="0" sldId="270"/>
            <ac:cxnSpMk id="326" creationId="{EC0A6012-DAC3-5B27-679D-C266B2B69A74}"/>
          </ac:cxnSpMkLst>
        </pc:cxnChg>
        <pc:cxnChg chg="add del mod replId">
          <ac:chgData name="Jonathan Leipold - BDAE Gruppe" userId="5c21353f-8d8a-4f99-a06d-2066f2aff616" providerId="ADAL" clId="{2AA96E01-3186-4895-9EE7-8408C839F6AC}" dt="2023-12-10T17:44:07.597" v="1817" actId="1036"/>
          <ac:cxnSpMkLst>
            <pc:docMk/>
            <pc:sldMk cId="0" sldId="270"/>
            <ac:cxnSpMk id="327" creationId="{00000000-0000-0000-0000-000000000000}"/>
          </ac:cxnSpMkLst>
        </pc:cxnChg>
        <pc:cxnChg chg="add del">
          <ac:chgData name="Jonathan Leipold - BDAE Gruppe" userId="5c21353f-8d8a-4f99-a06d-2066f2aff616" providerId="ADAL" clId="{2AA96E01-3186-4895-9EE7-8408C839F6AC}" dt="2023-12-10T16:40:52.707" v="402" actId="26606"/>
          <ac:cxnSpMkLst>
            <pc:docMk/>
            <pc:sldMk cId="0" sldId="270"/>
            <ac:cxnSpMk id="327" creationId="{16326AAA-AC07-3D94-A332-9D7F0A5D2FFD}"/>
          </ac:cxnSpMkLst>
        </pc:cxnChg>
        <pc:cxnChg chg="add del">
          <ac:chgData name="Jonathan Leipold - BDAE Gruppe" userId="5c21353f-8d8a-4f99-a06d-2066f2aff616" providerId="ADAL" clId="{2AA96E01-3186-4895-9EE7-8408C839F6AC}" dt="2023-12-10T16:41:11.599" v="405" actId="26606"/>
          <ac:cxnSpMkLst>
            <pc:docMk/>
            <pc:sldMk cId="0" sldId="270"/>
            <ac:cxnSpMk id="327" creationId="{9C6A1484-FFC0-E723-5B88-DC9D5EE10CC5}"/>
          </ac:cxnSpMkLst>
        </pc:cxnChg>
        <pc:cxnChg chg="add del">
          <ac:chgData name="Jonathan Leipold - BDAE Gruppe" userId="5c21353f-8d8a-4f99-a06d-2066f2aff616" providerId="ADAL" clId="{2AA96E01-3186-4895-9EE7-8408C839F6AC}" dt="2023-12-10T16:40:19.115" v="396" actId="26606"/>
          <ac:cxnSpMkLst>
            <pc:docMk/>
            <pc:sldMk cId="0" sldId="270"/>
            <ac:cxnSpMk id="327" creationId="{F725A33B-80E7-7820-64CE-F1C3FF3B6580}"/>
          </ac:cxnSpMkLst>
        </pc:cxnChg>
      </pc:sldChg>
      <pc:sldChg chg="del">
        <pc:chgData name="Jonathan Leipold - BDAE Gruppe" userId="5c21353f-8d8a-4f99-a06d-2066f2aff616" providerId="ADAL" clId="{2AA96E01-3186-4895-9EE7-8408C839F6AC}" dt="2023-12-06T08:43:11.725" v="2" actId="47"/>
        <pc:sldMkLst>
          <pc:docMk/>
          <pc:sldMk cId="0" sldId="271"/>
        </pc:sldMkLst>
      </pc:sldChg>
      <pc:sldChg chg="ord modTransition">
        <pc:chgData name="Jonathan Leipold - BDAE Gruppe" userId="5c21353f-8d8a-4f99-a06d-2066f2aff616" providerId="ADAL" clId="{2AA96E01-3186-4895-9EE7-8408C839F6AC}" dt="2023-12-10T17:50:11.812" v="1963"/>
        <pc:sldMkLst>
          <pc:docMk/>
          <pc:sldMk cId="0" sldId="272"/>
        </pc:sldMkLst>
      </pc:sldChg>
      <pc:sldChg chg="addSp delSp modSp del mod ord modTransition modClrScheme delDesignElem chgLayout modNotesTx">
        <pc:chgData name="Jonathan Leipold - BDAE Gruppe" userId="5c21353f-8d8a-4f99-a06d-2066f2aff616" providerId="ADAL" clId="{2AA96E01-3186-4895-9EE7-8408C839F6AC}" dt="2023-12-13T08:57:16.502" v="2388" actId="47"/>
        <pc:sldMkLst>
          <pc:docMk/>
          <pc:sldMk cId="0" sldId="273"/>
        </pc:sldMkLst>
        <pc:spChg chg="add del mod">
          <ac:chgData name="Jonathan Leipold - BDAE Gruppe" userId="5c21353f-8d8a-4f99-a06d-2066f2aff616" providerId="ADAL" clId="{2AA96E01-3186-4895-9EE7-8408C839F6AC}" dt="2023-12-13T08:53:33.874" v="2350" actId="478"/>
          <ac:spMkLst>
            <pc:docMk/>
            <pc:sldMk cId="0" sldId="273"/>
            <ac:spMk id="2" creationId="{7E440064-9F6A-6690-B131-F9A1AD02898C}"/>
          </ac:spMkLst>
        </pc:spChg>
        <pc:spChg chg="add del mod">
          <ac:chgData name="Jonathan Leipold - BDAE Gruppe" userId="5c21353f-8d8a-4f99-a06d-2066f2aff616" providerId="ADAL" clId="{2AA96E01-3186-4895-9EE7-8408C839F6AC}" dt="2023-12-10T17:47:33.950" v="1946"/>
          <ac:spMkLst>
            <pc:docMk/>
            <pc:sldMk cId="0" sldId="273"/>
            <ac:spMk id="2" creationId="{FE9D57E4-36CC-6A6A-2131-01F1F934CA6D}"/>
          </ac:spMkLst>
        </pc:spChg>
        <pc:spChg chg="del">
          <ac:chgData name="Jonathan Leipold - BDAE Gruppe" userId="5c21353f-8d8a-4f99-a06d-2066f2aff616" providerId="ADAL" clId="{2AA96E01-3186-4895-9EE7-8408C839F6AC}" dt="2023-12-10T17:47:21.810" v="1942" actId="478"/>
          <ac:spMkLst>
            <pc:docMk/>
            <pc:sldMk cId="0" sldId="273"/>
            <ac:spMk id="3" creationId="{00000000-0000-0000-0000-000000000000}"/>
          </ac:spMkLst>
        </pc:spChg>
        <pc:spChg chg="add del mod">
          <ac:chgData name="Jonathan Leipold - BDAE Gruppe" userId="5c21353f-8d8a-4f99-a06d-2066f2aff616" providerId="ADAL" clId="{2AA96E01-3186-4895-9EE7-8408C839F6AC}" dt="2023-12-13T08:55:54.001" v="2360" actId="478"/>
          <ac:spMkLst>
            <pc:docMk/>
            <pc:sldMk cId="0" sldId="273"/>
            <ac:spMk id="3" creationId="{F6E351E9-F7A2-21B8-799B-4DB35CD15D46}"/>
          </ac:spMkLst>
        </pc:spChg>
        <pc:spChg chg="mod ord">
          <ac:chgData name="Jonathan Leipold - BDAE Gruppe" userId="5c21353f-8d8a-4f99-a06d-2066f2aff616" providerId="ADAL" clId="{2AA96E01-3186-4895-9EE7-8408C839F6AC}" dt="2023-12-13T08:55:51.250" v="2359" actId="700"/>
          <ac:spMkLst>
            <pc:docMk/>
            <pc:sldMk cId="0" sldId="273"/>
            <ac:spMk id="4" creationId="{00000000-0000-0000-0000-000000000000}"/>
          </ac:spMkLst>
        </pc:spChg>
        <pc:spChg chg="add del mod">
          <ac:chgData name="Jonathan Leipold - BDAE Gruppe" userId="5c21353f-8d8a-4f99-a06d-2066f2aff616" providerId="ADAL" clId="{2AA96E01-3186-4895-9EE7-8408C839F6AC}" dt="2023-12-10T17:48:23.827" v="1957" actId="478"/>
          <ac:spMkLst>
            <pc:docMk/>
            <pc:sldMk cId="0" sldId="273"/>
            <ac:spMk id="5" creationId="{4F41B5ED-2A13-B704-9CCA-A805982E5C77}"/>
          </ac:spMkLst>
        </pc:spChg>
        <pc:spChg chg="add del mod ord">
          <ac:chgData name="Jonathan Leipold - BDAE Gruppe" userId="5c21353f-8d8a-4f99-a06d-2066f2aff616" providerId="ADAL" clId="{2AA96E01-3186-4895-9EE7-8408C839F6AC}" dt="2023-12-13T08:55:38.920" v="2358" actId="478"/>
          <ac:spMkLst>
            <pc:docMk/>
            <pc:sldMk cId="0" sldId="273"/>
            <ac:spMk id="6" creationId="{7A32C970-24D2-E02A-271A-5730F1559CDB}"/>
          </ac:spMkLst>
        </pc:spChg>
        <pc:spChg chg="mod ord">
          <ac:chgData name="Jonathan Leipold - BDAE Gruppe" userId="5c21353f-8d8a-4f99-a06d-2066f2aff616" providerId="ADAL" clId="{2AA96E01-3186-4895-9EE7-8408C839F6AC}" dt="2023-12-13T08:55:51.250" v="2359" actId="700"/>
          <ac:spMkLst>
            <pc:docMk/>
            <pc:sldMk cId="0" sldId="273"/>
            <ac:spMk id="338" creationId="{00000000-0000-0000-0000-000000000000}"/>
          </ac:spMkLst>
        </pc:spChg>
        <pc:spChg chg="add del">
          <ac:chgData name="Jonathan Leipold - BDAE Gruppe" userId="5c21353f-8d8a-4f99-a06d-2066f2aff616" providerId="ADAL" clId="{2AA96E01-3186-4895-9EE7-8408C839F6AC}" dt="2023-12-13T08:55:51.250" v="2359" actId="700"/>
          <ac:spMkLst>
            <pc:docMk/>
            <pc:sldMk cId="0" sldId="273"/>
            <ac:spMk id="341" creationId="{DBC6133C-0615-4CE4-9132-37E609A9BDFA}"/>
          </ac:spMkLst>
        </pc:spChg>
        <pc:spChg chg="add del">
          <ac:chgData name="Jonathan Leipold - BDAE Gruppe" userId="5c21353f-8d8a-4f99-a06d-2066f2aff616" providerId="ADAL" clId="{2AA96E01-3186-4895-9EE7-8408C839F6AC}" dt="2023-12-13T08:55:51.250" v="2359" actId="700"/>
          <ac:spMkLst>
            <pc:docMk/>
            <pc:sldMk cId="0" sldId="273"/>
            <ac:spMk id="342" creationId="{169CC832-2974-4E8D-90ED-3E2941BA7336}"/>
          </ac:spMkLst>
        </pc:spChg>
        <pc:spChg chg="add del">
          <ac:chgData name="Jonathan Leipold - BDAE Gruppe" userId="5c21353f-8d8a-4f99-a06d-2066f2aff616" providerId="ADAL" clId="{2AA96E01-3186-4895-9EE7-8408C839F6AC}" dt="2023-12-13T08:55:51.250" v="2359" actId="700"/>
          <ac:spMkLst>
            <pc:docMk/>
            <pc:sldMk cId="0" sldId="273"/>
            <ac:spMk id="343" creationId="{55222F96-971A-4F90-B841-6BAB416C7AC1}"/>
          </ac:spMkLst>
        </pc:spChg>
        <pc:spChg chg="del">
          <ac:chgData name="Jonathan Leipold - BDAE Gruppe" userId="5c21353f-8d8a-4f99-a06d-2066f2aff616" providerId="ADAL" clId="{2AA96E01-3186-4895-9EE7-8408C839F6AC}" dt="2023-12-13T08:53:26.751" v="2349" actId="700"/>
          <ac:spMkLst>
            <pc:docMk/>
            <pc:sldMk cId="0" sldId="273"/>
            <ac:spMk id="344" creationId="{47942995-B07F-4636-9A06-C6A104B260A8}"/>
          </ac:spMkLst>
        </pc:spChg>
        <pc:spChg chg="add del">
          <ac:chgData name="Jonathan Leipold - BDAE Gruppe" userId="5c21353f-8d8a-4f99-a06d-2066f2aff616" providerId="ADAL" clId="{2AA96E01-3186-4895-9EE7-8408C839F6AC}" dt="2023-12-13T08:55:51.250" v="2359" actId="700"/>
          <ac:spMkLst>
            <pc:docMk/>
            <pc:sldMk cId="0" sldId="273"/>
            <ac:spMk id="350" creationId="{08980754-6F4B-43C9-B9BE-127B6BED6586}"/>
          </ac:spMkLst>
        </pc:spChg>
        <pc:spChg chg="del">
          <ac:chgData name="Jonathan Leipold - BDAE Gruppe" userId="5c21353f-8d8a-4f99-a06d-2066f2aff616" providerId="ADAL" clId="{2AA96E01-3186-4895-9EE7-8408C839F6AC}" dt="2023-12-13T08:53:26.751" v="2349" actId="700"/>
          <ac:spMkLst>
            <pc:docMk/>
            <pc:sldMk cId="0" sldId="273"/>
            <ac:spMk id="351" creationId="{B81933D1-5615-42C7-9C0B-4EB7105CCE2D}"/>
          </ac:spMkLst>
        </pc:spChg>
        <pc:spChg chg="add del">
          <ac:chgData name="Jonathan Leipold - BDAE Gruppe" userId="5c21353f-8d8a-4f99-a06d-2066f2aff616" providerId="ADAL" clId="{2AA96E01-3186-4895-9EE7-8408C839F6AC}" dt="2023-12-13T08:55:51.250" v="2359" actId="700"/>
          <ac:spMkLst>
            <pc:docMk/>
            <pc:sldMk cId="0" sldId="273"/>
            <ac:spMk id="352" creationId="{2C1BBA94-3F40-40AA-8BB9-E69E25E537C1}"/>
          </ac:spMkLst>
        </pc:spChg>
        <pc:spChg chg="del">
          <ac:chgData name="Jonathan Leipold - BDAE Gruppe" userId="5c21353f-8d8a-4f99-a06d-2066f2aff616" providerId="ADAL" clId="{2AA96E01-3186-4895-9EE7-8408C839F6AC}" dt="2023-12-13T08:53:26.751" v="2349" actId="700"/>
          <ac:spMkLst>
            <pc:docMk/>
            <pc:sldMk cId="0" sldId="273"/>
            <ac:spMk id="353" creationId="{19C9EAEA-39D0-4B0E-A0EB-51E7B26740B1}"/>
          </ac:spMkLst>
        </pc:spChg>
        <pc:spChg chg="add del">
          <ac:chgData name="Jonathan Leipold - BDAE Gruppe" userId="5c21353f-8d8a-4f99-a06d-2066f2aff616" providerId="ADAL" clId="{2AA96E01-3186-4895-9EE7-8408C839F6AC}" dt="2023-12-13T08:55:29.100" v="2356" actId="26606"/>
          <ac:spMkLst>
            <pc:docMk/>
            <pc:sldMk cId="0" sldId="273"/>
            <ac:spMk id="357" creationId="{BA79A7CF-01AF-4178-9369-94E0C90EB046}"/>
          </ac:spMkLst>
        </pc:spChg>
        <pc:spChg chg="add del">
          <ac:chgData name="Jonathan Leipold - BDAE Gruppe" userId="5c21353f-8d8a-4f99-a06d-2066f2aff616" providerId="ADAL" clId="{2AA96E01-3186-4895-9EE7-8408C839F6AC}" dt="2023-12-13T08:55:29.100" v="2356" actId="26606"/>
          <ac:spMkLst>
            <pc:docMk/>
            <pc:sldMk cId="0" sldId="273"/>
            <ac:spMk id="359" creationId="{99413ED5-9ED4-4772-BCE4-2BCAE6B12E35}"/>
          </ac:spMkLst>
        </pc:spChg>
        <pc:spChg chg="add del">
          <ac:chgData name="Jonathan Leipold - BDAE Gruppe" userId="5c21353f-8d8a-4f99-a06d-2066f2aff616" providerId="ADAL" clId="{2AA96E01-3186-4895-9EE7-8408C839F6AC}" dt="2023-12-13T08:55:29.100" v="2356" actId="26606"/>
          <ac:spMkLst>
            <pc:docMk/>
            <pc:sldMk cId="0" sldId="273"/>
            <ac:spMk id="361" creationId="{04357C93-F0CB-4A1C-8F77-4E9063789819}"/>
          </ac:spMkLst>
        </pc:spChg>
        <pc:spChg chg="add del">
          <ac:chgData name="Jonathan Leipold - BDAE Gruppe" userId="5c21353f-8d8a-4f99-a06d-2066f2aff616" providerId="ADAL" clId="{2AA96E01-3186-4895-9EE7-8408C839F6AC}" dt="2023-12-13T08:55:29.100" v="2356" actId="26606"/>
          <ac:spMkLst>
            <pc:docMk/>
            <pc:sldMk cId="0" sldId="273"/>
            <ac:spMk id="363" creationId="{90F533E9-6690-41A8-A372-4C6C622D028D}"/>
          </ac:spMkLst>
        </pc:spChg>
        <pc:grpChg chg="del">
          <ac:chgData name="Jonathan Leipold - BDAE Gruppe" userId="5c21353f-8d8a-4f99-a06d-2066f2aff616" providerId="ADAL" clId="{2AA96E01-3186-4895-9EE7-8408C839F6AC}" dt="2023-12-13T08:53:26.751" v="2349" actId="700"/>
          <ac:grpSpMkLst>
            <pc:docMk/>
            <pc:sldMk cId="0" sldId="273"/>
            <ac:grpSpMk id="346" creationId="{032D8612-31EB-44CF-A1D0-14FD4C705424}"/>
          </ac:grpSpMkLst>
        </pc:grpChg>
        <pc:graphicFrameChg chg="add mod modGraphic">
          <ac:chgData name="Jonathan Leipold - BDAE Gruppe" userId="5c21353f-8d8a-4f99-a06d-2066f2aff616" providerId="ADAL" clId="{2AA96E01-3186-4895-9EE7-8408C839F6AC}" dt="2023-12-13T08:56:02.133" v="2362" actId="1076"/>
          <ac:graphicFrameMkLst>
            <pc:docMk/>
            <pc:sldMk cId="0" sldId="273"/>
            <ac:graphicFrameMk id="339" creationId="{00000000-0000-0000-0000-000000000000}"/>
          </ac:graphicFrameMkLst>
        </pc:graphicFrameChg>
      </pc:sldChg>
      <pc:sldChg chg="modSp mod ord modTransition modAnim modShow">
        <pc:chgData name="Jonathan Leipold - BDAE Gruppe" userId="5c21353f-8d8a-4f99-a06d-2066f2aff616" providerId="ADAL" clId="{2AA96E01-3186-4895-9EE7-8408C839F6AC}" dt="2023-12-10T17:50:11.812" v="1963"/>
        <pc:sldMkLst>
          <pc:docMk/>
          <pc:sldMk cId="0" sldId="274"/>
        </pc:sldMkLst>
        <pc:picChg chg="mod">
          <ac:chgData name="Jonathan Leipold - BDAE Gruppe" userId="5c21353f-8d8a-4f99-a06d-2066f2aff616" providerId="ADAL" clId="{2AA96E01-3186-4895-9EE7-8408C839F6AC}" dt="2023-12-10T15:26:55.229" v="244" actId="14100"/>
          <ac:picMkLst>
            <pc:docMk/>
            <pc:sldMk cId="0" sldId="274"/>
            <ac:picMk id="345" creationId="{00000000-0000-0000-0000-000000000000}"/>
          </ac:picMkLst>
        </pc:picChg>
      </pc:sldChg>
      <pc:sldChg chg="del">
        <pc:chgData name="Jonathan Leipold - BDAE Gruppe" userId="5c21353f-8d8a-4f99-a06d-2066f2aff616" providerId="ADAL" clId="{2AA96E01-3186-4895-9EE7-8408C839F6AC}" dt="2023-12-10T16:16:58.706" v="371" actId="47"/>
        <pc:sldMkLst>
          <pc:docMk/>
          <pc:sldMk cId="0" sldId="275"/>
        </pc:sldMkLst>
      </pc:sldChg>
      <pc:sldChg chg="mod modTransition modShow">
        <pc:chgData name="Jonathan Leipold - BDAE Gruppe" userId="5c21353f-8d8a-4f99-a06d-2066f2aff616" providerId="ADAL" clId="{2AA96E01-3186-4895-9EE7-8408C839F6AC}" dt="2023-12-10T17:50:11.812" v="1963"/>
        <pc:sldMkLst>
          <pc:docMk/>
          <pc:sldMk cId="0" sldId="276"/>
        </pc:sldMkLst>
      </pc:sldChg>
      <pc:sldChg chg="mod modTransition modShow">
        <pc:chgData name="Jonathan Leipold - BDAE Gruppe" userId="5c21353f-8d8a-4f99-a06d-2066f2aff616" providerId="ADAL" clId="{2AA96E01-3186-4895-9EE7-8408C839F6AC}" dt="2023-12-10T17:50:11.812" v="1963"/>
        <pc:sldMkLst>
          <pc:docMk/>
          <pc:sldMk cId="0" sldId="277"/>
        </pc:sldMkLst>
      </pc:sldChg>
      <pc:sldChg chg="mod modTransition modShow">
        <pc:chgData name="Jonathan Leipold - BDAE Gruppe" userId="5c21353f-8d8a-4f99-a06d-2066f2aff616" providerId="ADAL" clId="{2AA96E01-3186-4895-9EE7-8408C839F6AC}" dt="2023-12-10T17:50:11.812" v="1963"/>
        <pc:sldMkLst>
          <pc:docMk/>
          <pc:sldMk cId="0" sldId="278"/>
        </pc:sldMkLst>
      </pc:sldChg>
      <pc:sldChg chg="mod modTransition modShow">
        <pc:chgData name="Jonathan Leipold - BDAE Gruppe" userId="5c21353f-8d8a-4f99-a06d-2066f2aff616" providerId="ADAL" clId="{2AA96E01-3186-4895-9EE7-8408C839F6AC}" dt="2023-12-10T17:50:11.812" v="1963"/>
        <pc:sldMkLst>
          <pc:docMk/>
          <pc:sldMk cId="0" sldId="279"/>
        </pc:sldMkLst>
      </pc:sldChg>
      <pc:sldChg chg="modTransition">
        <pc:chgData name="Jonathan Leipold - BDAE Gruppe" userId="5c21353f-8d8a-4f99-a06d-2066f2aff616" providerId="ADAL" clId="{2AA96E01-3186-4895-9EE7-8408C839F6AC}" dt="2023-12-10T17:50:11.812" v="1963"/>
        <pc:sldMkLst>
          <pc:docMk/>
          <pc:sldMk cId="0" sldId="280"/>
        </pc:sldMkLst>
      </pc:sldChg>
      <pc:sldChg chg="addSp delSp modSp mod ord modTransition modAnim modShow modNotesTx">
        <pc:chgData name="Jonathan Leipold - BDAE Gruppe" userId="5c21353f-8d8a-4f99-a06d-2066f2aff616" providerId="ADAL" clId="{2AA96E01-3186-4895-9EE7-8408C839F6AC}" dt="2023-12-13T09:04:25.319" v="2464" actId="20577"/>
        <pc:sldMkLst>
          <pc:docMk/>
          <pc:sldMk cId="0" sldId="281"/>
        </pc:sldMkLst>
        <pc:spChg chg="add del mod">
          <ac:chgData name="Jonathan Leipold - BDAE Gruppe" userId="5c21353f-8d8a-4f99-a06d-2066f2aff616" providerId="ADAL" clId="{2AA96E01-3186-4895-9EE7-8408C839F6AC}" dt="2023-12-10T17:13:49.799" v="910" actId="478"/>
          <ac:spMkLst>
            <pc:docMk/>
            <pc:sldMk cId="0" sldId="281"/>
            <ac:spMk id="2" creationId="{46F4C3AC-B906-6CD8-8D63-B674AC677385}"/>
          </ac:spMkLst>
        </pc:spChg>
        <pc:spChg chg="add mod">
          <ac:chgData name="Jonathan Leipold - BDAE Gruppe" userId="5c21353f-8d8a-4f99-a06d-2066f2aff616" providerId="ADAL" clId="{2AA96E01-3186-4895-9EE7-8408C839F6AC}" dt="2023-12-10T17:13:42.597" v="908"/>
          <ac:spMkLst>
            <pc:docMk/>
            <pc:sldMk cId="0" sldId="281"/>
            <ac:spMk id="5" creationId="{9156F834-EABB-EB2A-CE1E-A92C2401FB46}"/>
          </ac:spMkLst>
        </pc:spChg>
        <pc:spChg chg="mod">
          <ac:chgData name="Jonathan Leipold - BDAE Gruppe" userId="5c21353f-8d8a-4f99-a06d-2066f2aff616" providerId="ADAL" clId="{2AA96E01-3186-4895-9EE7-8408C839F6AC}" dt="2023-12-13T09:04:25.319" v="2464" actId="20577"/>
          <ac:spMkLst>
            <pc:docMk/>
            <pc:sldMk cId="0" sldId="281"/>
            <ac:spMk id="377" creationId="{00000000-0000-0000-0000-000000000000}"/>
          </ac:spMkLst>
        </pc:spChg>
        <pc:picChg chg="add del mod">
          <ac:chgData name="Jonathan Leipold - BDAE Gruppe" userId="5c21353f-8d8a-4f99-a06d-2066f2aff616" providerId="ADAL" clId="{2AA96E01-3186-4895-9EE7-8408C839F6AC}" dt="2023-12-10T17:14:35.287" v="953" actId="478"/>
          <ac:picMkLst>
            <pc:docMk/>
            <pc:sldMk cId="0" sldId="281"/>
            <ac:picMk id="6" creationId="{A9506922-B114-CE6F-198E-8C5ABAB68EB6}"/>
          </ac:picMkLst>
        </pc:picChg>
        <pc:picChg chg="mod">
          <ac:chgData name="Jonathan Leipold - BDAE Gruppe" userId="5c21353f-8d8a-4f99-a06d-2066f2aff616" providerId="ADAL" clId="{2AA96E01-3186-4895-9EE7-8408C839F6AC}" dt="2023-12-10T17:14:32.367" v="952" actId="1037"/>
          <ac:picMkLst>
            <pc:docMk/>
            <pc:sldMk cId="0" sldId="281"/>
            <ac:picMk id="378" creationId="{00000000-0000-0000-0000-000000000000}"/>
          </ac:picMkLst>
        </pc:picChg>
        <pc:picChg chg="mod">
          <ac:chgData name="Jonathan Leipold - BDAE Gruppe" userId="5c21353f-8d8a-4f99-a06d-2066f2aff616" providerId="ADAL" clId="{2AA96E01-3186-4895-9EE7-8408C839F6AC}" dt="2023-12-10T17:14:00.061" v="917" actId="1038"/>
          <ac:picMkLst>
            <pc:docMk/>
            <pc:sldMk cId="0" sldId="281"/>
            <ac:picMk id="379" creationId="{00000000-0000-0000-0000-000000000000}"/>
          </ac:picMkLst>
        </pc:picChg>
      </pc:sldChg>
      <pc:sldChg chg="addSp delSp modSp mod ord modTransition modShow modNotesTx">
        <pc:chgData name="Jonathan Leipold - BDAE Gruppe" userId="5c21353f-8d8a-4f99-a06d-2066f2aff616" providerId="ADAL" clId="{2AA96E01-3186-4895-9EE7-8408C839F6AC}" dt="2023-12-13T09:04:31.056" v="2473" actId="20577"/>
        <pc:sldMkLst>
          <pc:docMk/>
          <pc:sldMk cId="0" sldId="282"/>
        </pc:sldMkLst>
        <pc:spChg chg="add del mod">
          <ac:chgData name="Jonathan Leipold - BDAE Gruppe" userId="5c21353f-8d8a-4f99-a06d-2066f2aff616" providerId="ADAL" clId="{2AA96E01-3186-4895-9EE7-8408C839F6AC}" dt="2023-12-10T17:13:06.472" v="894"/>
          <ac:spMkLst>
            <pc:docMk/>
            <pc:sldMk cId="0" sldId="282"/>
            <ac:spMk id="2" creationId="{8E2C6E53-4E78-CA25-CFFD-3FC6817A99DB}"/>
          </ac:spMkLst>
        </pc:spChg>
        <pc:spChg chg="add mod">
          <ac:chgData name="Jonathan Leipold - BDAE Gruppe" userId="5c21353f-8d8a-4f99-a06d-2066f2aff616" providerId="ADAL" clId="{2AA96E01-3186-4895-9EE7-8408C839F6AC}" dt="2023-12-10T17:13:39.374" v="907" actId="14100"/>
          <ac:spMkLst>
            <pc:docMk/>
            <pc:sldMk cId="0" sldId="282"/>
            <ac:spMk id="5" creationId="{1CC810E0-E658-0250-5CCF-F1011FEA230C}"/>
          </ac:spMkLst>
        </pc:spChg>
        <pc:spChg chg="mod">
          <ac:chgData name="Jonathan Leipold - BDAE Gruppe" userId="5c21353f-8d8a-4f99-a06d-2066f2aff616" providerId="ADAL" clId="{2AA96E01-3186-4895-9EE7-8408C839F6AC}" dt="2023-12-13T09:04:31.056" v="2473" actId="20577"/>
          <ac:spMkLst>
            <pc:docMk/>
            <pc:sldMk cId="0" sldId="282"/>
            <ac:spMk id="382" creationId="{00000000-0000-0000-0000-000000000000}"/>
          </ac:spMkLst>
        </pc:spChg>
      </pc:sldChg>
      <pc:sldChg chg="modSp mod ord modTransition modNotesTx">
        <pc:chgData name="Jonathan Leipold - BDAE Gruppe" userId="5c21353f-8d8a-4f99-a06d-2066f2aff616" providerId="ADAL" clId="{2AA96E01-3186-4895-9EE7-8408C839F6AC}" dt="2023-12-13T09:04:38.671" v="2482" actId="20577"/>
        <pc:sldMkLst>
          <pc:docMk/>
          <pc:sldMk cId="0" sldId="283"/>
        </pc:sldMkLst>
        <pc:spChg chg="mod">
          <ac:chgData name="Jonathan Leipold - BDAE Gruppe" userId="5c21353f-8d8a-4f99-a06d-2066f2aff616" providerId="ADAL" clId="{2AA96E01-3186-4895-9EE7-8408C839F6AC}" dt="2023-12-13T09:04:38.671" v="2482" actId="20577"/>
          <ac:spMkLst>
            <pc:docMk/>
            <pc:sldMk cId="0" sldId="283"/>
            <ac:spMk id="383" creationId="{00000000-0000-0000-0000-000000000000}"/>
          </ac:spMkLst>
        </pc:spChg>
      </pc:sldChg>
      <pc:sldChg chg="addSp modSp mod ord modTransition modNotesTx">
        <pc:chgData name="Jonathan Leipold - BDAE Gruppe" userId="5c21353f-8d8a-4f99-a06d-2066f2aff616" providerId="ADAL" clId="{2AA96E01-3186-4895-9EE7-8408C839F6AC}" dt="2023-12-13T09:04:44.335" v="2491" actId="20577"/>
        <pc:sldMkLst>
          <pc:docMk/>
          <pc:sldMk cId="0" sldId="284"/>
        </pc:sldMkLst>
        <pc:spChg chg="mod">
          <ac:chgData name="Jonathan Leipold - BDAE Gruppe" userId="5c21353f-8d8a-4f99-a06d-2066f2aff616" providerId="ADAL" clId="{2AA96E01-3186-4895-9EE7-8408C839F6AC}" dt="2023-12-13T09:04:44.335" v="2491" actId="20577"/>
          <ac:spMkLst>
            <pc:docMk/>
            <pc:sldMk cId="0" sldId="284"/>
            <ac:spMk id="385" creationId="{00000000-0000-0000-0000-000000000000}"/>
          </ac:spMkLst>
        </pc:spChg>
        <pc:picChg chg="add mod">
          <ac:chgData name="Jonathan Leipold - BDAE Gruppe" userId="5c21353f-8d8a-4f99-a06d-2066f2aff616" providerId="ADAL" clId="{2AA96E01-3186-4895-9EE7-8408C839F6AC}" dt="2023-12-10T18:03:01.328" v="1984" actId="1076"/>
          <ac:picMkLst>
            <pc:docMk/>
            <pc:sldMk cId="0" sldId="284"/>
            <ac:picMk id="5" creationId="{79398F01-1D1F-EE3B-A046-B3AFE40B2BD1}"/>
          </ac:picMkLst>
        </pc:picChg>
        <pc:picChg chg="mod">
          <ac:chgData name="Jonathan Leipold - BDAE Gruppe" userId="5c21353f-8d8a-4f99-a06d-2066f2aff616" providerId="ADAL" clId="{2AA96E01-3186-4895-9EE7-8408C839F6AC}" dt="2023-12-10T18:01:54.076" v="1977" actId="1076"/>
          <ac:picMkLst>
            <pc:docMk/>
            <pc:sldMk cId="0" sldId="284"/>
            <ac:picMk id="386" creationId="{00000000-0000-0000-0000-000000000000}"/>
          </ac:picMkLst>
        </pc:picChg>
        <pc:picChg chg="mod ord">
          <ac:chgData name="Jonathan Leipold - BDAE Gruppe" userId="5c21353f-8d8a-4f99-a06d-2066f2aff616" providerId="ADAL" clId="{2AA96E01-3186-4895-9EE7-8408C839F6AC}" dt="2023-12-10T18:03:09.888" v="2015" actId="1076"/>
          <ac:picMkLst>
            <pc:docMk/>
            <pc:sldMk cId="0" sldId="284"/>
            <ac:picMk id="387" creationId="{00000000-0000-0000-0000-000000000000}"/>
          </ac:picMkLst>
        </pc:picChg>
      </pc:sldChg>
      <pc:sldChg chg="addSp modSp mod ord modTransition modAnim modNotesTx">
        <pc:chgData name="Jonathan Leipold - BDAE Gruppe" userId="5c21353f-8d8a-4f99-a06d-2066f2aff616" providerId="ADAL" clId="{2AA96E01-3186-4895-9EE7-8408C839F6AC}" dt="2023-12-13T09:05:18.574" v="2510" actId="20577"/>
        <pc:sldMkLst>
          <pc:docMk/>
          <pc:sldMk cId="0" sldId="285"/>
        </pc:sldMkLst>
        <pc:spChg chg="add mod">
          <ac:chgData name="Jonathan Leipold - BDAE Gruppe" userId="5c21353f-8d8a-4f99-a06d-2066f2aff616" providerId="ADAL" clId="{2AA96E01-3186-4895-9EE7-8408C839F6AC}" dt="2023-12-13T09:03:59.313" v="2452" actId="1076"/>
          <ac:spMkLst>
            <pc:docMk/>
            <pc:sldMk cId="0" sldId="285"/>
            <ac:spMk id="2" creationId="{A4688F98-FA6D-1B57-307F-856973B5D287}"/>
          </ac:spMkLst>
        </pc:spChg>
        <pc:spChg chg="mod">
          <ac:chgData name="Jonathan Leipold - BDAE Gruppe" userId="5c21353f-8d8a-4f99-a06d-2066f2aff616" providerId="ADAL" clId="{2AA96E01-3186-4895-9EE7-8408C839F6AC}" dt="2023-12-13T09:05:18.574" v="2510" actId="20577"/>
          <ac:spMkLst>
            <pc:docMk/>
            <pc:sldMk cId="0" sldId="285"/>
            <ac:spMk id="388" creationId="{00000000-0000-0000-0000-000000000000}"/>
          </ac:spMkLst>
        </pc:spChg>
      </pc:sldChg>
      <pc:sldChg chg="modSp mod">
        <pc:chgData name="Jonathan Leipold - BDAE Gruppe" userId="5c21353f-8d8a-4f99-a06d-2066f2aff616" providerId="ADAL" clId="{2AA96E01-3186-4895-9EE7-8408C839F6AC}" dt="2023-12-07T21:50:06.232" v="146" actId="27636"/>
        <pc:sldMkLst>
          <pc:docMk/>
          <pc:sldMk cId="0" sldId="287"/>
        </pc:sldMkLst>
        <pc:spChg chg="mod">
          <ac:chgData name="Jonathan Leipold - BDAE Gruppe" userId="5c21353f-8d8a-4f99-a06d-2066f2aff616" providerId="ADAL" clId="{2AA96E01-3186-4895-9EE7-8408C839F6AC}" dt="2023-12-07T21:50:06.232" v="146" actId="27636"/>
          <ac:spMkLst>
            <pc:docMk/>
            <pc:sldMk cId="0" sldId="287"/>
            <ac:spMk id="399" creationId="{00000000-0000-0000-0000-000000000000}"/>
          </ac:spMkLst>
        </pc:spChg>
      </pc:sldChg>
      <pc:sldChg chg="addSp delSp modSp mod ord modTransition setBg delDesignElem">
        <pc:chgData name="Jonathan Leipold - BDAE Gruppe" userId="5c21353f-8d8a-4f99-a06d-2066f2aff616" providerId="ADAL" clId="{2AA96E01-3186-4895-9EE7-8408C839F6AC}" dt="2023-12-13T09:06:17.813" v="2515" actId="255"/>
        <pc:sldMkLst>
          <pc:docMk/>
          <pc:sldMk cId="1640831263" sldId="288"/>
        </pc:sldMkLst>
        <pc:spChg chg="mod">
          <ac:chgData name="Jonathan Leipold - BDAE Gruppe" userId="5c21353f-8d8a-4f99-a06d-2066f2aff616" providerId="ADAL" clId="{2AA96E01-3186-4895-9EE7-8408C839F6AC}" dt="2023-12-13T08:59:18.632" v="2424"/>
          <ac:spMkLst>
            <pc:docMk/>
            <pc:sldMk cId="1640831263" sldId="288"/>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640831263" sldId="288"/>
            <ac:spMk id="5" creationId="{9792AEF5-DF32-6AA9-35D2-7744084F0B22}"/>
          </ac:spMkLst>
        </pc:spChg>
        <pc:spChg chg="mod">
          <ac:chgData name="Jonathan Leipold - BDAE Gruppe" userId="5c21353f-8d8a-4f99-a06d-2066f2aff616" providerId="ADAL" clId="{2AA96E01-3186-4895-9EE7-8408C839F6AC}" dt="2023-12-13T09:06:17.813" v="2515" actId="255"/>
          <ac:spMkLst>
            <pc:docMk/>
            <pc:sldMk cId="1640831263" sldId="288"/>
            <ac:spMk id="14" creationId="{44185E7E-DFD6-A47E-E6F2-2FE668CB04C0}"/>
          </ac:spMkLst>
        </pc:spChg>
        <pc:spChg chg="add">
          <ac:chgData name="Jonathan Leipold - BDAE Gruppe" userId="5c21353f-8d8a-4f99-a06d-2066f2aff616" providerId="ADAL" clId="{2AA96E01-3186-4895-9EE7-8408C839F6AC}" dt="2023-12-06T08:43:53.368" v="3" actId="26606"/>
          <ac:spMkLst>
            <pc:docMk/>
            <pc:sldMk cId="1640831263" sldId="288"/>
            <ac:spMk id="24" creationId="{3B47FC9C-2ED3-4100-A4EF-E8CDFEE106C9}"/>
          </ac:spMkLst>
        </pc:spChg>
        <pc:spChg chg="del">
          <ac:chgData name="Jonathan Leipold - BDAE Gruppe" userId="5c21353f-8d8a-4f99-a06d-2066f2aff616" providerId="ADAL" clId="{2AA96E01-3186-4895-9EE7-8408C839F6AC}" dt="2023-12-13T08:59:18.632" v="2424"/>
          <ac:spMkLst>
            <pc:docMk/>
            <pc:sldMk cId="1640831263" sldId="288"/>
            <ac:spMk id="29" creationId="{53F29798-D584-4792-9B62-3F5F5C36D619}"/>
          </ac:spMkLst>
        </pc:sp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8" creationId="{D1B15FA7-0036-DE66-AAF7-1BF77B74D561}"/>
          </ac:graphicFrameMkLst>
        </pc:graphicFrameChg>
        <pc:graphicFrameChg chg="add mod">
          <ac:chgData name="Jonathan Leipold - BDAE Gruppe" userId="5c21353f-8d8a-4f99-a06d-2066f2aff616" providerId="ADAL" clId="{2AA96E01-3186-4895-9EE7-8408C839F6AC}" dt="2023-12-06T08:43:53.368" v="3" actId="26606"/>
          <ac:graphicFrameMkLst>
            <pc:docMk/>
            <pc:sldMk cId="1640831263" sldId="288"/>
            <ac:graphicFrameMk id="19" creationId="{8D2F3B4A-8AAC-C538-496C-F97028A6A4DA}"/>
          </ac:graphicFrameMkLst>
        </pc:graphicFrameChg>
      </pc:sldChg>
      <pc:sldChg chg="addSp delSp modSp mod ord modTransition">
        <pc:chgData name="Jonathan Leipold - BDAE Gruppe" userId="5c21353f-8d8a-4f99-a06d-2066f2aff616" providerId="ADAL" clId="{2AA96E01-3186-4895-9EE7-8408C839F6AC}" dt="2023-12-10T19:31:07.559" v="2300" actId="1076"/>
        <pc:sldMkLst>
          <pc:docMk/>
          <pc:sldMk cId="340385064" sldId="289"/>
        </pc:sldMkLst>
        <pc:spChg chg="add del mod">
          <ac:chgData name="Jonathan Leipold - BDAE Gruppe" userId="5c21353f-8d8a-4f99-a06d-2066f2aff616" providerId="ADAL" clId="{2AA96E01-3186-4895-9EE7-8408C839F6AC}" dt="2023-12-10T17:37:01.539" v="1644" actId="478"/>
          <ac:spMkLst>
            <pc:docMk/>
            <pc:sldMk cId="340385064" sldId="289"/>
            <ac:spMk id="2" creationId="{2362FBF6-2282-4912-186E-D29FA471FA7D}"/>
          </ac:spMkLst>
        </pc:spChg>
        <pc:spChg chg="add mod">
          <ac:chgData name="Jonathan Leipold - BDAE Gruppe" userId="5c21353f-8d8a-4f99-a06d-2066f2aff616" providerId="ADAL" clId="{2AA96E01-3186-4895-9EE7-8408C839F6AC}" dt="2023-12-10T19:31:07.559" v="2300" actId="1076"/>
          <ac:spMkLst>
            <pc:docMk/>
            <pc:sldMk cId="340385064" sldId="289"/>
            <ac:spMk id="4" creationId="{E0E63423-9A20-95C4-D678-2A254DAFFA26}"/>
          </ac:spMkLst>
        </pc:spChg>
        <pc:spChg chg="del mod">
          <ac:chgData name="Jonathan Leipold - BDAE Gruppe" userId="5c21353f-8d8a-4f99-a06d-2066f2aff616" providerId="ADAL" clId="{2AA96E01-3186-4895-9EE7-8408C839F6AC}" dt="2023-12-10T19:30:49.434" v="2292" actId="478"/>
          <ac:spMkLst>
            <pc:docMk/>
            <pc:sldMk cId="340385064" sldId="289"/>
            <ac:spMk id="9" creationId="{E837FF43-7401-055A-66BB-AB956987C4CC}"/>
          </ac:spMkLst>
        </pc:spChg>
        <pc:spChg chg="mod">
          <ac:chgData name="Jonathan Leipold - BDAE Gruppe" userId="5c21353f-8d8a-4f99-a06d-2066f2aff616" providerId="ADAL" clId="{2AA96E01-3186-4895-9EE7-8408C839F6AC}" dt="2023-12-10T19:30:38.759" v="2289" actId="1076"/>
          <ac:spMkLst>
            <pc:docMk/>
            <pc:sldMk cId="340385064" sldId="289"/>
            <ac:spMk id="11" creationId="{FB2138CA-B5DD-2E7F-F49D-CB033EE475DA}"/>
          </ac:spMkLst>
        </pc:spChg>
        <pc:spChg chg="del">
          <ac:chgData name="Jonathan Leipold - BDAE Gruppe" userId="5c21353f-8d8a-4f99-a06d-2066f2aff616" providerId="ADAL" clId="{2AA96E01-3186-4895-9EE7-8408C839F6AC}" dt="2023-12-10T17:37:03.052" v="1645" actId="478"/>
          <ac:spMkLst>
            <pc:docMk/>
            <pc:sldMk cId="340385064" sldId="289"/>
            <ac:spMk id="13" creationId="{F3F98FD7-925C-2EC5-F6A3-E3E56EFAF11E}"/>
          </ac:spMkLst>
        </pc:spChg>
        <pc:spChg chg="mod">
          <ac:chgData name="Jonathan Leipold - BDAE Gruppe" userId="5c21353f-8d8a-4f99-a06d-2066f2aff616" providerId="ADAL" clId="{2AA96E01-3186-4895-9EE7-8408C839F6AC}" dt="2023-12-10T19:31:05.450" v="2299" actId="27636"/>
          <ac:spMkLst>
            <pc:docMk/>
            <pc:sldMk cId="340385064" sldId="289"/>
            <ac:spMk id="303" creationId="{00000000-0000-0000-0000-000000000000}"/>
          </ac:spMkLst>
        </pc:spChg>
      </pc:sldChg>
      <pc:sldChg chg="mod ord modTransition modShow modNotesTx">
        <pc:chgData name="Jonathan Leipold - BDAE Gruppe" userId="5c21353f-8d8a-4f99-a06d-2066f2aff616" providerId="ADAL" clId="{2AA96E01-3186-4895-9EE7-8408C839F6AC}" dt="2023-12-11T21:40:20.927" v="2343" actId="729"/>
        <pc:sldMkLst>
          <pc:docMk/>
          <pc:sldMk cId="70307290" sldId="290"/>
        </pc:sldMkLst>
      </pc:sldChg>
      <pc:sldChg chg="addSp modSp add mod ord modTransition modAnim modShow">
        <pc:chgData name="Jonathan Leipold - BDAE Gruppe" userId="5c21353f-8d8a-4f99-a06d-2066f2aff616" providerId="ADAL" clId="{2AA96E01-3186-4895-9EE7-8408C839F6AC}" dt="2023-12-13T09:06:09.498" v="2514" actId="2711"/>
        <pc:sldMkLst>
          <pc:docMk/>
          <pc:sldMk cId="1115475123" sldId="291"/>
        </pc:sldMkLst>
        <pc:spChg chg="mod">
          <ac:chgData name="Jonathan Leipold - BDAE Gruppe" userId="5c21353f-8d8a-4f99-a06d-2066f2aff616" providerId="ADAL" clId="{2AA96E01-3186-4895-9EE7-8408C839F6AC}" dt="2023-12-13T09:06:09.498" v="2514" actId="2711"/>
          <ac:spMkLst>
            <pc:docMk/>
            <pc:sldMk cId="1115475123" sldId="291"/>
            <ac:spMk id="349" creationId="{00000000-0000-0000-0000-000000000000}"/>
          </ac:spMkLst>
        </pc:spChg>
        <pc:picChg chg="add mod">
          <ac:chgData name="Jonathan Leipold - BDAE Gruppe" userId="5c21353f-8d8a-4f99-a06d-2066f2aff616" providerId="ADAL" clId="{2AA96E01-3186-4895-9EE7-8408C839F6AC}" dt="2023-12-10T16:15:02.015" v="352" actId="1076"/>
          <ac:picMkLst>
            <pc:docMk/>
            <pc:sldMk cId="1115475123" sldId="291"/>
            <ac:picMk id="2" creationId="{83EAB153-ED25-A021-5305-D844DA9CF71F}"/>
          </ac:picMkLst>
        </pc:picChg>
        <pc:picChg chg="mod">
          <ac:chgData name="Jonathan Leipold - BDAE Gruppe" userId="5c21353f-8d8a-4f99-a06d-2066f2aff616" providerId="ADAL" clId="{2AA96E01-3186-4895-9EE7-8408C839F6AC}" dt="2023-12-10T16:15:37.137" v="361" actId="1076"/>
          <ac:picMkLst>
            <pc:docMk/>
            <pc:sldMk cId="1115475123" sldId="291"/>
            <ac:picMk id="352" creationId="{00000000-0000-0000-0000-000000000000}"/>
          </ac:picMkLst>
        </pc:picChg>
        <pc:picChg chg="mod">
          <ac:chgData name="Jonathan Leipold - BDAE Gruppe" userId="5c21353f-8d8a-4f99-a06d-2066f2aff616" providerId="ADAL" clId="{2AA96E01-3186-4895-9EE7-8408C839F6AC}" dt="2023-12-10T16:18:01.252" v="379" actId="1076"/>
          <ac:picMkLst>
            <pc:docMk/>
            <pc:sldMk cId="1115475123" sldId="291"/>
            <ac:picMk id="353" creationId="{00000000-0000-0000-0000-000000000000}"/>
          </ac:picMkLst>
        </pc:picChg>
        <pc:picChg chg="mod ord">
          <ac:chgData name="Jonathan Leipold - BDAE Gruppe" userId="5c21353f-8d8a-4f99-a06d-2066f2aff616" providerId="ADAL" clId="{2AA96E01-3186-4895-9EE7-8408C839F6AC}" dt="2023-12-10T16:15:24.365" v="357" actId="1076"/>
          <ac:picMkLst>
            <pc:docMk/>
            <pc:sldMk cId="1115475123" sldId="291"/>
            <ac:picMk id="354" creationId="{00000000-0000-0000-0000-000000000000}"/>
          </ac:picMkLst>
        </pc:picChg>
      </pc:sldChg>
      <pc:sldChg chg="add del setBg">
        <pc:chgData name="Jonathan Leipold - BDAE Gruppe" userId="5c21353f-8d8a-4f99-a06d-2066f2aff616" providerId="ADAL" clId="{2AA96E01-3186-4895-9EE7-8408C839F6AC}" dt="2023-12-10T16:14:44.291" v="347"/>
        <pc:sldMkLst>
          <pc:docMk/>
          <pc:sldMk cId="1403902291" sldId="291"/>
        </pc:sldMkLst>
      </pc:sldChg>
      <pc:sldChg chg="addSp delSp modSp new mod ord modTransition modAnim modNotesTx">
        <pc:chgData name="Jonathan Leipold - BDAE Gruppe" userId="5c21353f-8d8a-4f99-a06d-2066f2aff616" providerId="ADAL" clId="{2AA96E01-3186-4895-9EE7-8408C839F6AC}" dt="2023-12-13T09:07:23.564" v="2639" actId="313"/>
        <pc:sldMkLst>
          <pc:docMk/>
          <pc:sldMk cId="2892844636" sldId="292"/>
        </pc:sldMkLst>
        <pc:spChg chg="mod">
          <ac:chgData name="Jonathan Leipold - BDAE Gruppe" userId="5c21353f-8d8a-4f99-a06d-2066f2aff616" providerId="ADAL" clId="{2AA96E01-3186-4895-9EE7-8408C839F6AC}" dt="2023-12-13T09:07:23.564" v="2639" actId="313"/>
          <ac:spMkLst>
            <pc:docMk/>
            <pc:sldMk cId="2892844636" sldId="292"/>
            <ac:spMk id="2" creationId="{252D8CD0-F77C-AE5D-5203-14BBB59D685A}"/>
          </ac:spMkLst>
        </pc:spChg>
        <pc:spChg chg="del">
          <ac:chgData name="Jonathan Leipold - BDAE Gruppe" userId="5c21353f-8d8a-4f99-a06d-2066f2aff616" providerId="ADAL" clId="{2AA96E01-3186-4895-9EE7-8408C839F6AC}" dt="2023-12-10T16:42:21.523" v="448" actId="478"/>
          <ac:spMkLst>
            <pc:docMk/>
            <pc:sldMk cId="2892844636" sldId="292"/>
            <ac:spMk id="3" creationId="{D1E776EE-0BF5-40A4-8B66-A43E8E529DAE}"/>
          </ac:spMkLst>
        </pc:spChg>
        <pc:spChg chg="add mod">
          <ac:chgData name="Jonathan Leipold - BDAE Gruppe" userId="5c21353f-8d8a-4f99-a06d-2066f2aff616" providerId="ADAL" clId="{2AA96E01-3186-4895-9EE7-8408C839F6AC}" dt="2023-12-10T16:45:46.770" v="535" actId="1076"/>
          <ac:spMkLst>
            <pc:docMk/>
            <pc:sldMk cId="2892844636" sldId="292"/>
            <ac:spMk id="7" creationId="{CCB4C62A-9BD6-1BDE-9D4F-7CFA1F0C71F3}"/>
          </ac:spMkLst>
        </pc:spChg>
        <pc:spChg chg="add mod">
          <ac:chgData name="Jonathan Leipold - BDAE Gruppe" userId="5c21353f-8d8a-4f99-a06d-2066f2aff616" providerId="ADAL" clId="{2AA96E01-3186-4895-9EE7-8408C839F6AC}" dt="2023-12-10T16:45:42.329" v="534" actId="1076"/>
          <ac:spMkLst>
            <pc:docMk/>
            <pc:sldMk cId="2892844636" sldId="292"/>
            <ac:spMk id="8" creationId="{960891B4-D593-0F96-7916-C2514513B381}"/>
          </ac:spMkLst>
        </pc:spChg>
        <pc:spChg chg="add mod">
          <ac:chgData name="Jonathan Leipold - BDAE Gruppe" userId="5c21353f-8d8a-4f99-a06d-2066f2aff616" providerId="ADAL" clId="{2AA96E01-3186-4895-9EE7-8408C839F6AC}" dt="2023-12-10T16:44:31.191" v="496" actId="1076"/>
          <ac:spMkLst>
            <pc:docMk/>
            <pc:sldMk cId="2892844636" sldId="292"/>
            <ac:spMk id="9" creationId="{568C0C76-6C46-2428-284E-4191C270CFF6}"/>
          </ac:spMkLst>
        </pc:spChg>
        <pc:spChg chg="add mod">
          <ac:chgData name="Jonathan Leipold - BDAE Gruppe" userId="5c21353f-8d8a-4f99-a06d-2066f2aff616" providerId="ADAL" clId="{2AA96E01-3186-4895-9EE7-8408C839F6AC}" dt="2023-12-10T16:45:04.867" v="502" actId="1076"/>
          <ac:spMkLst>
            <pc:docMk/>
            <pc:sldMk cId="2892844636" sldId="292"/>
            <ac:spMk id="10" creationId="{2A605BDF-C344-5DE1-F3A0-1EB320DDCD3B}"/>
          </ac:spMkLst>
        </pc:spChg>
        <pc:spChg chg="add mod">
          <ac:chgData name="Jonathan Leipold - BDAE Gruppe" userId="5c21353f-8d8a-4f99-a06d-2066f2aff616" providerId="ADAL" clId="{2AA96E01-3186-4895-9EE7-8408C839F6AC}" dt="2023-12-10T17:08:02.961" v="597" actId="1037"/>
          <ac:spMkLst>
            <pc:docMk/>
            <pc:sldMk cId="2892844636" sldId="292"/>
            <ac:spMk id="18" creationId="{AD9288A9-D52E-5621-111A-A3A8BA459983}"/>
          </ac:spMkLst>
        </pc:spChg>
        <pc:spChg chg="add mod">
          <ac:chgData name="Jonathan Leipold - BDAE Gruppe" userId="5c21353f-8d8a-4f99-a06d-2066f2aff616" providerId="ADAL" clId="{2AA96E01-3186-4895-9EE7-8408C839F6AC}" dt="2023-12-10T17:03:54.173" v="589" actId="1076"/>
          <ac:spMkLst>
            <pc:docMk/>
            <pc:sldMk cId="2892844636" sldId="292"/>
            <ac:spMk id="20" creationId="{8837DB66-1438-416A-67C1-2EB382E440CC}"/>
          </ac:spMkLst>
        </pc:spChg>
        <pc:picChg chg="add mod">
          <ac:chgData name="Jonathan Leipold - BDAE Gruppe" userId="5c21353f-8d8a-4f99-a06d-2066f2aff616" providerId="ADAL" clId="{2AA96E01-3186-4895-9EE7-8408C839F6AC}" dt="2023-12-10T16:45:29" v="532" actId="1076"/>
          <ac:picMkLst>
            <pc:docMk/>
            <pc:sldMk cId="2892844636" sldId="292"/>
            <ac:picMk id="5" creationId="{0F222A2E-A731-C657-CB4D-67353478C063}"/>
          </ac:picMkLst>
        </pc:picChg>
        <pc:picChg chg="add mod">
          <ac:chgData name="Jonathan Leipold - BDAE Gruppe" userId="5c21353f-8d8a-4f99-a06d-2066f2aff616" providerId="ADAL" clId="{2AA96E01-3186-4895-9EE7-8408C839F6AC}" dt="2023-12-10T16:45:49.438" v="536" actId="14100"/>
          <ac:picMkLst>
            <pc:docMk/>
            <pc:sldMk cId="2892844636" sldId="292"/>
            <ac:picMk id="6" creationId="{980E5BAD-C778-B53B-D992-2CA3A5DFE352}"/>
          </ac:picMkLst>
        </pc:picChg>
        <pc:picChg chg="add mod">
          <ac:chgData name="Jonathan Leipold - BDAE Gruppe" userId="5c21353f-8d8a-4f99-a06d-2066f2aff616" providerId="ADAL" clId="{2AA96E01-3186-4895-9EE7-8408C839F6AC}" dt="2023-12-10T17:03:56.199" v="590" actId="1076"/>
          <ac:picMkLst>
            <pc:docMk/>
            <pc:sldMk cId="2892844636" sldId="292"/>
            <ac:picMk id="11" creationId="{A2DC4D2D-0383-7399-FA04-C3853F88C365}"/>
          </ac:picMkLst>
        </pc:picChg>
        <pc:picChg chg="add mod">
          <ac:chgData name="Jonathan Leipold - BDAE Gruppe" userId="5c21353f-8d8a-4f99-a06d-2066f2aff616" providerId="ADAL" clId="{2AA96E01-3186-4895-9EE7-8408C839F6AC}" dt="2023-12-10T17:07:42.468" v="594" actId="1076"/>
          <ac:picMkLst>
            <pc:docMk/>
            <pc:sldMk cId="2892844636" sldId="292"/>
            <ac:picMk id="22" creationId="{5C454062-4700-CF35-03ED-C74800D86AC8}"/>
          </ac:picMkLst>
        </pc:picChg>
        <pc:cxnChg chg="add del mod">
          <ac:chgData name="Jonathan Leipold - BDAE Gruppe" userId="5c21353f-8d8a-4f99-a06d-2066f2aff616" providerId="ADAL" clId="{2AA96E01-3186-4895-9EE7-8408C839F6AC}" dt="2023-12-10T17:01:20.921" v="545" actId="478"/>
          <ac:cxnSpMkLst>
            <pc:docMk/>
            <pc:sldMk cId="2892844636" sldId="292"/>
            <ac:cxnSpMk id="13" creationId="{DEBF7B02-FABB-055C-EB04-728BBA79CD60}"/>
          </ac:cxnSpMkLst>
        </pc:cxnChg>
        <pc:cxnChg chg="add mod">
          <ac:chgData name="Jonathan Leipold - BDAE Gruppe" userId="5c21353f-8d8a-4f99-a06d-2066f2aff616" providerId="ADAL" clId="{2AA96E01-3186-4895-9EE7-8408C839F6AC}" dt="2023-12-10T17:03:27.459" v="584" actId="1076"/>
          <ac:cxnSpMkLst>
            <pc:docMk/>
            <pc:sldMk cId="2892844636" sldId="292"/>
            <ac:cxnSpMk id="16" creationId="{9B4B1AEA-F1FB-4EAC-686A-526AAEC2D7E3}"/>
          </ac:cxnSpMkLst>
        </pc:cxnChg>
      </pc:sldChg>
      <pc:sldChg chg="new del">
        <pc:chgData name="Jonathan Leipold - BDAE Gruppe" userId="5c21353f-8d8a-4f99-a06d-2066f2aff616" providerId="ADAL" clId="{2AA96E01-3186-4895-9EE7-8408C839F6AC}" dt="2023-12-10T18:45:33.746" v="2018" actId="47"/>
        <pc:sldMkLst>
          <pc:docMk/>
          <pc:sldMk cId="3590290240" sldId="293"/>
        </pc:sldMkLst>
      </pc:sldChg>
      <pc:sldChg chg="addSp delSp modSp add mod ord setBg modNotesTx">
        <pc:chgData name="Jonathan Leipold - BDAE Gruppe" userId="5c21353f-8d8a-4f99-a06d-2066f2aff616" providerId="ADAL" clId="{2AA96E01-3186-4895-9EE7-8408C839F6AC}" dt="2023-12-14T07:17:50.635" v="2658" actId="1076"/>
        <pc:sldMkLst>
          <pc:docMk/>
          <pc:sldMk cId="2158588062" sldId="294"/>
        </pc:sldMkLst>
        <pc:spChg chg="mod">
          <ac:chgData name="Jonathan Leipold - BDAE Gruppe" userId="5c21353f-8d8a-4f99-a06d-2066f2aff616" providerId="ADAL" clId="{2AA96E01-3186-4895-9EE7-8408C839F6AC}" dt="2023-12-14T07:17:50.635" v="2658" actId="1076"/>
          <ac:spMkLst>
            <pc:docMk/>
            <pc:sldMk cId="2158588062" sldId="294"/>
            <ac:spMk id="5" creationId="{9518C821-A96F-DDF4-E19C-BFB35966E9B6}"/>
          </ac:spMkLst>
        </pc:spChg>
        <pc:spChg chg="add mod">
          <ac:chgData name="Jonathan Leipold - BDAE Gruppe" userId="5c21353f-8d8a-4f99-a06d-2066f2aff616" providerId="ADAL" clId="{2AA96E01-3186-4895-9EE7-8408C839F6AC}" dt="2023-12-10T19:21:04.674" v="2161" actId="1076"/>
          <ac:spMkLst>
            <pc:docMk/>
            <pc:sldMk cId="2158588062" sldId="294"/>
            <ac:spMk id="7" creationId="{276AACBC-07F6-E8BD-3F2B-C41AD76DB387}"/>
          </ac:spMkLst>
        </pc:spChg>
        <pc:spChg chg="add mod">
          <ac:chgData name="Jonathan Leipold - BDAE Gruppe" userId="5c21353f-8d8a-4f99-a06d-2066f2aff616" providerId="ADAL" clId="{2AA96E01-3186-4895-9EE7-8408C839F6AC}" dt="2023-12-10T19:21:26.195" v="2189" actId="20577"/>
          <ac:spMkLst>
            <pc:docMk/>
            <pc:sldMk cId="2158588062" sldId="294"/>
            <ac:spMk id="8" creationId="{216550DD-38F7-A86A-F757-77D6A73EC788}"/>
          </ac:spMkLst>
        </pc:spChg>
        <pc:spChg chg="mod">
          <ac:chgData name="Jonathan Leipold - BDAE Gruppe" userId="5c21353f-8d8a-4f99-a06d-2066f2aff616" providerId="ADAL" clId="{2AA96E01-3186-4895-9EE7-8408C839F6AC}" dt="2023-12-10T18:46:25.496" v="2031" actId="20577"/>
          <ac:spMkLst>
            <pc:docMk/>
            <pc:sldMk cId="2158588062" sldId="294"/>
            <ac:spMk id="239" creationId="{00000000-0000-0000-0000-000000000000}"/>
          </ac:spMkLst>
        </pc:spChg>
        <pc:spChg chg="del mod">
          <ac:chgData name="Jonathan Leipold - BDAE Gruppe" userId="5c21353f-8d8a-4f99-a06d-2066f2aff616" providerId="ADAL" clId="{2AA96E01-3186-4895-9EE7-8408C839F6AC}" dt="2023-12-10T18:49:49.477" v="2033" actId="22"/>
          <ac:spMkLst>
            <pc:docMk/>
            <pc:sldMk cId="2158588062" sldId="294"/>
            <ac:spMk id="241" creationId="{00000000-0000-0000-0000-000000000000}"/>
          </ac:spMkLst>
        </pc:spChg>
        <pc:graphicFrameChg chg="del">
          <ac:chgData name="Jonathan Leipold - BDAE Gruppe" userId="5c21353f-8d8a-4f99-a06d-2066f2aff616" providerId="ADAL" clId="{2AA96E01-3186-4895-9EE7-8408C839F6AC}" dt="2023-12-10T18:45:46.005" v="2020" actId="478"/>
          <ac:graphicFrameMkLst>
            <pc:docMk/>
            <pc:sldMk cId="2158588062" sldId="294"/>
            <ac:graphicFrameMk id="2" creationId="{E6B1FF54-A55C-9939-5379-5B123F49A5C4}"/>
          </ac:graphicFrameMkLst>
        </pc:graphicFrameChg>
        <pc:picChg chg="add mod ord">
          <ac:chgData name="Jonathan Leipold - BDAE Gruppe" userId="5c21353f-8d8a-4f99-a06d-2066f2aff616" providerId="ADAL" clId="{2AA96E01-3186-4895-9EE7-8408C839F6AC}" dt="2023-12-10T19:02:18.376" v="2073" actId="1076"/>
          <ac:picMkLst>
            <pc:docMk/>
            <pc:sldMk cId="2158588062" sldId="294"/>
            <ac:picMk id="4" creationId="{705EF948-4AC9-28AD-3C7C-16F119E9414D}"/>
          </ac:picMkLst>
        </pc:picChg>
        <pc:picChg chg="add del mod">
          <ac:chgData name="Jonathan Leipold - BDAE Gruppe" userId="5c21353f-8d8a-4f99-a06d-2066f2aff616" providerId="ADAL" clId="{2AA96E01-3186-4895-9EE7-8408C839F6AC}" dt="2023-12-14T07:16:36.954" v="2642" actId="478"/>
          <ac:picMkLst>
            <pc:docMk/>
            <pc:sldMk cId="2158588062" sldId="294"/>
            <ac:picMk id="6" creationId="{5F7889B1-7CC5-7B7C-58D2-2F5F58C4DF45}"/>
          </ac:picMkLst>
        </pc:picChg>
        <pc:picChg chg="add del mod">
          <ac:chgData name="Jonathan Leipold - BDAE Gruppe" userId="5c21353f-8d8a-4f99-a06d-2066f2aff616" providerId="ADAL" clId="{2AA96E01-3186-4895-9EE7-8408C839F6AC}" dt="2023-12-14T07:17:12.845" v="2650" actId="478"/>
          <ac:picMkLst>
            <pc:docMk/>
            <pc:sldMk cId="2158588062" sldId="294"/>
            <ac:picMk id="9" creationId="{50CD4BBE-F6C7-9C4E-1081-89DA3A76D031}"/>
          </ac:picMkLst>
        </pc:picChg>
        <pc:picChg chg="add mod">
          <ac:chgData name="Jonathan Leipold - BDAE Gruppe" userId="5c21353f-8d8a-4f99-a06d-2066f2aff616" providerId="ADAL" clId="{2AA96E01-3186-4895-9EE7-8408C839F6AC}" dt="2023-12-14T07:17:39.925" v="2657" actId="1076"/>
          <ac:picMkLst>
            <pc:docMk/>
            <pc:sldMk cId="2158588062" sldId="294"/>
            <ac:picMk id="11" creationId="{ED30A354-8AAF-1E00-1495-641666D03CCF}"/>
          </ac:picMkLst>
        </pc:picChg>
      </pc:sldChg>
      <pc:sldChg chg="modSp add mod ord modShow modNotesTx">
        <pc:chgData name="Jonathan Leipold - BDAE Gruppe" userId="5c21353f-8d8a-4f99-a06d-2066f2aff616" providerId="ADAL" clId="{2AA96E01-3186-4895-9EE7-8408C839F6AC}" dt="2023-12-13T09:07:12.783" v="2638" actId="20577"/>
        <pc:sldMkLst>
          <pc:docMk/>
          <pc:sldMk cId="299542108" sldId="296"/>
        </pc:sldMkLst>
        <pc:spChg chg="mod">
          <ac:chgData name="Jonathan Leipold - BDAE Gruppe" userId="5c21353f-8d8a-4f99-a06d-2066f2aff616" providerId="ADAL" clId="{2AA96E01-3186-4895-9EE7-8408C839F6AC}" dt="2023-12-13T09:06:03.427" v="2513" actId="2711"/>
          <ac:spMkLst>
            <pc:docMk/>
            <pc:sldMk cId="299542108" sldId="296"/>
            <ac:spMk id="356" creationId="{00000000-0000-0000-0000-000000000000}"/>
          </ac:spMkLst>
        </pc:spChg>
      </pc:sldChg>
      <pc:sldChg chg="addSp delSp modSp add mod delDesignElem modNotesTx">
        <pc:chgData name="Jonathan Leipold - BDAE Gruppe" userId="5c21353f-8d8a-4f99-a06d-2066f2aff616" providerId="ADAL" clId="{2AA96E01-3186-4895-9EE7-8408C839F6AC}" dt="2023-12-13T09:12:18.183" v="2641"/>
        <pc:sldMkLst>
          <pc:docMk/>
          <pc:sldMk cId="1752133252" sldId="297"/>
        </pc:sldMkLst>
        <pc:spChg chg="add del mod">
          <ac:chgData name="Jonathan Leipold - BDAE Gruppe" userId="5c21353f-8d8a-4f99-a06d-2066f2aff616" providerId="ADAL" clId="{2AA96E01-3186-4895-9EE7-8408C839F6AC}" dt="2023-12-13T08:57:10.073" v="2386" actId="478"/>
          <ac:spMkLst>
            <pc:docMk/>
            <pc:sldMk cId="1752133252" sldId="297"/>
            <ac:spMk id="3" creationId="{ADEF40DE-AC50-125C-8E6F-712819CF1FB9}"/>
          </ac:spMkLst>
        </pc:spChg>
        <pc:spChg chg="mod">
          <ac:chgData name="Jonathan Leipold - BDAE Gruppe" userId="5c21353f-8d8a-4f99-a06d-2066f2aff616" providerId="ADAL" clId="{2AA96E01-3186-4895-9EE7-8408C839F6AC}" dt="2023-12-13T08:59:18.632" v="2424"/>
          <ac:spMkLst>
            <pc:docMk/>
            <pc:sldMk cId="1752133252" sldId="297"/>
            <ac:spMk id="4" creationId="{C916D091-7EAD-953F-D4BE-8BFE507F99ED}"/>
          </ac:spMkLst>
        </pc:spChg>
        <pc:spChg chg="mod">
          <ac:chgData name="Jonathan Leipold - BDAE Gruppe" userId="5c21353f-8d8a-4f99-a06d-2066f2aff616" providerId="ADAL" clId="{2AA96E01-3186-4895-9EE7-8408C839F6AC}" dt="2023-12-13T08:59:18.632" v="2424"/>
          <ac:spMkLst>
            <pc:docMk/>
            <pc:sldMk cId="1752133252" sldId="297"/>
            <ac:spMk id="5" creationId="{9792AEF5-DF32-6AA9-35D2-7744084F0B22}"/>
          </ac:spMkLst>
        </pc:spChg>
        <pc:spChg chg="add del mod">
          <ac:chgData name="Jonathan Leipold - BDAE Gruppe" userId="5c21353f-8d8a-4f99-a06d-2066f2aff616" providerId="ADAL" clId="{2AA96E01-3186-4895-9EE7-8408C839F6AC}" dt="2023-12-13T08:57:00.929" v="2382" actId="478"/>
          <ac:spMkLst>
            <pc:docMk/>
            <pc:sldMk cId="1752133252" sldId="297"/>
            <ac:spMk id="7" creationId="{794764C9-1492-4330-C24F-AA6FE507AAD6}"/>
          </ac:spMkLst>
        </pc:spChg>
        <pc:spChg chg="add mod">
          <ac:chgData name="Jonathan Leipold - BDAE Gruppe" userId="5c21353f-8d8a-4f99-a06d-2066f2aff616" providerId="ADAL" clId="{2AA96E01-3186-4895-9EE7-8408C839F6AC}" dt="2023-12-13T08:58:20.476" v="2421" actId="207"/>
          <ac:spMkLst>
            <pc:docMk/>
            <pc:sldMk cId="1752133252" sldId="297"/>
            <ac:spMk id="9" creationId="{67F6A828-8677-F2A2-558D-3F17633F35F5}"/>
          </ac:spMkLst>
        </pc:spChg>
        <pc:spChg chg="mod">
          <ac:chgData name="Jonathan Leipold - BDAE Gruppe" userId="5c21353f-8d8a-4f99-a06d-2066f2aff616" providerId="ADAL" clId="{2AA96E01-3186-4895-9EE7-8408C839F6AC}" dt="2023-12-13T09:05:44.761" v="2512" actId="255"/>
          <ac:spMkLst>
            <pc:docMk/>
            <pc:sldMk cId="1752133252" sldId="297"/>
            <ac:spMk id="14" creationId="{44185E7E-DFD6-A47E-E6F2-2FE668CB04C0}"/>
          </ac:spMkLst>
        </pc:spChg>
        <pc:spChg chg="del">
          <ac:chgData name="Jonathan Leipold - BDAE Gruppe" userId="5c21353f-8d8a-4f99-a06d-2066f2aff616" providerId="ADAL" clId="{2AA96E01-3186-4895-9EE7-8408C839F6AC}" dt="2023-12-13T08:59:18.632" v="2424"/>
          <ac:spMkLst>
            <pc:docMk/>
            <pc:sldMk cId="1752133252" sldId="297"/>
            <ac:spMk id="29" creationId="{53F29798-D584-4792-9B62-3F5F5C36D619}"/>
          </ac:spMkLst>
        </pc:spChg>
        <pc:graphicFrameChg chg="add mod modGraphic">
          <ac:chgData name="Jonathan Leipold - BDAE Gruppe" userId="5c21353f-8d8a-4f99-a06d-2066f2aff616" providerId="ADAL" clId="{2AA96E01-3186-4895-9EE7-8408C839F6AC}" dt="2023-12-13T08:57:43.353" v="2400" actId="14100"/>
          <ac:graphicFrameMkLst>
            <pc:docMk/>
            <pc:sldMk cId="1752133252" sldId="297"/>
            <ac:graphicFrameMk id="8" creationId="{CCC3F51C-4DDA-F526-1F31-2F4EDAFF2A17}"/>
          </ac:graphicFrameMkLst>
        </pc:graphicFrameChg>
        <pc:graphicFrameChg chg="del">
          <ac:chgData name="Jonathan Leipold - BDAE Gruppe" userId="5c21353f-8d8a-4f99-a06d-2066f2aff616" providerId="ADAL" clId="{2AA96E01-3186-4895-9EE7-8408C839F6AC}" dt="2023-12-13T08:56:57.397" v="2381" actId="478"/>
          <ac:graphicFrameMkLst>
            <pc:docMk/>
            <pc:sldMk cId="1752133252" sldId="297"/>
            <ac:graphicFrameMk id="18" creationId="{D1B15FA7-0036-DE66-AAF7-1BF77B74D561}"/>
          </ac:graphicFrameMkLst>
        </pc:graphicFrameChg>
        <pc:graphicFrameChg chg="del">
          <ac:chgData name="Jonathan Leipold - BDAE Gruppe" userId="5c21353f-8d8a-4f99-a06d-2066f2aff616" providerId="ADAL" clId="{2AA96E01-3186-4895-9EE7-8408C839F6AC}" dt="2023-12-13T08:56:50.672" v="2380" actId="478"/>
          <ac:graphicFrameMkLst>
            <pc:docMk/>
            <pc:sldMk cId="1752133252" sldId="297"/>
            <ac:graphicFrameMk id="19" creationId="{8D2F3B4A-8AAC-C538-496C-F97028A6A4DA}"/>
          </ac:graphicFrameMkLst>
        </pc:graphicFrameChg>
      </pc:sldChg>
    </pc:docChg>
  </pc:docChgLst>
  <pc:docChgLst>
    <pc:chgData name="Gastbenutzer" userId="S::urn:spo:anon#d137bbd1646e12d2bb0aa1699cfbfe85074ba88de44726b5f84cca6aeab3351b::" providerId="AD" clId="Web-{D8CF9E2A-6C2F-E45B-FAD8-31EB119BD60B}"/>
    <pc:docChg chg="addSld delSld modSld">
      <pc:chgData name="Gastbenutzer" userId="S::urn:spo:anon#d137bbd1646e12d2bb0aa1699cfbfe85074ba88de44726b5f84cca6aeab3351b::" providerId="AD" clId="Web-{D8CF9E2A-6C2F-E45B-FAD8-31EB119BD60B}" dt="2023-12-14T20:17:45.249" v="143" actId="1076"/>
      <pc:docMkLst>
        <pc:docMk/>
      </pc:docMkLst>
      <pc:sldChg chg="modSp">
        <pc:chgData name="Gastbenutzer" userId="S::urn:spo:anon#d137bbd1646e12d2bb0aa1699cfbfe85074ba88de44726b5f84cca6aeab3351b::" providerId="AD" clId="Web-{D8CF9E2A-6C2F-E45B-FAD8-31EB119BD60B}" dt="2023-12-14T20:12:53.840" v="87" actId="20577"/>
        <pc:sldMkLst>
          <pc:docMk/>
          <pc:sldMk cId="0" sldId="258"/>
        </pc:sldMkLst>
        <pc:spChg chg="mod">
          <ac:chgData name="Gastbenutzer" userId="S::urn:spo:anon#d137bbd1646e12d2bb0aa1699cfbfe85074ba88de44726b5f84cca6aeab3351b::" providerId="AD" clId="Web-{D8CF9E2A-6C2F-E45B-FAD8-31EB119BD60B}" dt="2023-12-14T20:12:53.840" v="87" actId="20577"/>
          <ac:spMkLst>
            <pc:docMk/>
            <pc:sldMk cId="0" sldId="258"/>
            <ac:spMk id="241" creationId="{00000000-0000-0000-0000-000000000000}"/>
          </ac:spMkLst>
        </pc:spChg>
      </pc:sldChg>
      <pc:sldChg chg="delSp modSp">
        <pc:chgData name="Gastbenutzer" userId="S::urn:spo:anon#d137bbd1646e12d2bb0aa1699cfbfe85074ba88de44726b5f84cca6aeab3351b::" providerId="AD" clId="Web-{D8CF9E2A-6C2F-E45B-FAD8-31EB119BD60B}" dt="2023-12-14T20:17:45.249" v="143" actId="1076"/>
        <pc:sldMkLst>
          <pc:docMk/>
          <pc:sldMk cId="0" sldId="260"/>
        </pc:sldMkLst>
        <pc:spChg chg="mod">
          <ac:chgData name="Gastbenutzer" userId="S::urn:spo:anon#d137bbd1646e12d2bb0aa1699cfbfe85074ba88de44726b5f84cca6aeab3351b::" providerId="AD" clId="Web-{D8CF9E2A-6C2F-E45B-FAD8-31EB119BD60B}" dt="2023-12-14T20:16:56.546" v="134" actId="1076"/>
          <ac:spMkLst>
            <pc:docMk/>
            <pc:sldMk cId="0" sldId="260"/>
            <ac:spMk id="249" creationId="{00000000-0000-0000-0000-000000000000}"/>
          </ac:spMkLst>
        </pc:spChg>
        <pc:spChg chg="mod">
          <ac:chgData name="Gastbenutzer" userId="S::urn:spo:anon#d137bbd1646e12d2bb0aa1699cfbfe85074ba88de44726b5f84cca6aeab3351b::" providerId="AD" clId="Web-{D8CF9E2A-6C2F-E45B-FAD8-31EB119BD60B}" dt="2023-12-14T20:16:56.577" v="136" actId="1076"/>
          <ac:spMkLst>
            <pc:docMk/>
            <pc:sldMk cId="0" sldId="260"/>
            <ac:spMk id="255" creationId="{00000000-0000-0000-0000-000000000000}"/>
          </ac:spMkLst>
        </pc:spChg>
        <pc:picChg chg="mod">
          <ac:chgData name="Gastbenutzer" userId="S::urn:spo:anon#d137bbd1646e12d2bb0aa1699cfbfe85074ba88de44726b5f84cca6aeab3351b::" providerId="AD" clId="Web-{D8CF9E2A-6C2F-E45B-FAD8-31EB119BD60B}" dt="2023-12-14T20:17:45.249" v="143" actId="1076"/>
          <ac:picMkLst>
            <pc:docMk/>
            <pc:sldMk cId="0" sldId="260"/>
            <ac:picMk id="250" creationId="{00000000-0000-0000-0000-000000000000}"/>
          </ac:picMkLst>
        </pc:picChg>
        <pc:picChg chg="mod">
          <ac:chgData name="Gastbenutzer" userId="S::urn:spo:anon#d137bbd1646e12d2bb0aa1699cfbfe85074ba88de44726b5f84cca6aeab3351b::" providerId="AD" clId="Web-{D8CF9E2A-6C2F-E45B-FAD8-31EB119BD60B}" dt="2023-12-14T20:17:33.827" v="141" actId="1076"/>
          <ac:picMkLst>
            <pc:docMk/>
            <pc:sldMk cId="0" sldId="260"/>
            <ac:picMk id="251" creationId="{00000000-0000-0000-0000-000000000000}"/>
          </ac:picMkLst>
        </pc:picChg>
        <pc:picChg chg="del mod">
          <ac:chgData name="Gastbenutzer" userId="S::urn:spo:anon#d137bbd1646e12d2bb0aa1699cfbfe85074ba88de44726b5f84cca6aeab3351b::" providerId="AD" clId="Web-{D8CF9E2A-6C2F-E45B-FAD8-31EB119BD60B}" dt="2023-12-14T20:17:26.952" v="140"/>
          <ac:picMkLst>
            <pc:docMk/>
            <pc:sldMk cId="0" sldId="260"/>
            <ac:picMk id="253" creationId="{00000000-0000-0000-0000-000000000000}"/>
          </ac:picMkLst>
        </pc:picChg>
        <pc:picChg chg="mod">
          <ac:chgData name="Gastbenutzer" userId="S::urn:spo:anon#d137bbd1646e12d2bb0aa1699cfbfe85074ba88de44726b5f84cca6aeab3351b::" providerId="AD" clId="Web-{D8CF9E2A-6C2F-E45B-FAD8-31EB119BD60B}" dt="2023-12-14T20:17:41.640" v="142" actId="1076"/>
          <ac:picMkLst>
            <pc:docMk/>
            <pc:sldMk cId="0" sldId="260"/>
            <ac:picMk id="254" creationId="{00000000-0000-0000-0000-000000000000}"/>
          </ac:picMkLst>
        </pc:picChg>
        <pc:cxnChg chg="mod">
          <ac:chgData name="Gastbenutzer" userId="S::urn:spo:anon#d137bbd1646e12d2bb0aa1699cfbfe85074ba88de44726b5f84cca6aeab3351b::" providerId="AD" clId="Web-{D8CF9E2A-6C2F-E45B-FAD8-31EB119BD60B}" dt="2023-12-14T20:16:56.546" v="135" actId="1076"/>
          <ac:cxnSpMkLst>
            <pc:docMk/>
            <pc:sldMk cId="0" sldId="260"/>
            <ac:cxnSpMk id="252" creationId="{00000000-0000-0000-0000-000000000000}"/>
          </ac:cxnSpMkLst>
        </pc:cxnChg>
      </pc:sldChg>
      <pc:sldChg chg="modSp">
        <pc:chgData name="Gastbenutzer" userId="S::urn:spo:anon#d137bbd1646e12d2bb0aa1699cfbfe85074ba88de44726b5f84cca6aeab3351b::" providerId="AD" clId="Web-{D8CF9E2A-6C2F-E45B-FAD8-31EB119BD60B}" dt="2023-12-14T20:14:28.404" v="91" actId="20577"/>
        <pc:sldMkLst>
          <pc:docMk/>
          <pc:sldMk cId="0" sldId="262"/>
        </pc:sldMkLst>
        <pc:spChg chg="mod">
          <ac:chgData name="Gastbenutzer" userId="S::urn:spo:anon#d137bbd1646e12d2bb0aa1699cfbfe85074ba88de44726b5f84cca6aeab3351b::" providerId="AD" clId="Web-{D8CF9E2A-6C2F-E45B-FAD8-31EB119BD60B}" dt="2023-12-14T20:14:28.404" v="91" actId="20577"/>
          <ac:spMkLst>
            <pc:docMk/>
            <pc:sldMk cId="0" sldId="262"/>
            <ac:spMk id="272" creationId="{00000000-0000-0000-0000-000000000000}"/>
          </ac:spMkLst>
        </pc:spChg>
      </pc:sldChg>
      <pc:sldChg chg="addSp delSp modSp">
        <pc:chgData name="Gastbenutzer" userId="S::urn:spo:anon#d137bbd1646e12d2bb0aa1699cfbfe85074ba88de44726b5f84cca6aeab3351b::" providerId="AD" clId="Web-{D8CF9E2A-6C2F-E45B-FAD8-31EB119BD60B}" dt="2023-12-14T20:12:27.559" v="86" actId="20577"/>
        <pc:sldMkLst>
          <pc:docMk/>
          <pc:sldMk cId="0" sldId="270"/>
        </pc:sldMkLst>
        <pc:spChg chg="mod">
          <ac:chgData name="Gastbenutzer" userId="S::urn:spo:anon#d137bbd1646e12d2bb0aa1699cfbfe85074ba88de44726b5f84cca6aeab3351b::" providerId="AD" clId="Web-{D8CF9E2A-6C2F-E45B-FAD8-31EB119BD60B}" dt="2023-12-14T20:12:10.887" v="80" actId="20577"/>
          <ac:spMkLst>
            <pc:docMk/>
            <pc:sldMk cId="0" sldId="270"/>
            <ac:spMk id="2" creationId="{8EE19CFB-2F4C-8D3F-94C0-564F3F4C0D36}"/>
          </ac:spMkLst>
        </pc:spChg>
        <pc:spChg chg="mod">
          <ac:chgData name="Gastbenutzer" userId="S::urn:spo:anon#d137bbd1646e12d2bb0aa1699cfbfe85074ba88de44726b5f84cca6aeab3351b::" providerId="AD" clId="Web-{D8CF9E2A-6C2F-E45B-FAD8-31EB119BD60B}" dt="2023-12-14T20:12:17.605" v="82" actId="20577"/>
          <ac:spMkLst>
            <pc:docMk/>
            <pc:sldMk cId="0" sldId="270"/>
            <ac:spMk id="5" creationId="{A7243561-4FD0-98B0-8C9A-38123291D8DE}"/>
          </ac:spMkLst>
        </pc:spChg>
        <pc:spChg chg="mod">
          <ac:chgData name="Gastbenutzer" userId="S::urn:spo:anon#d137bbd1646e12d2bb0aa1699cfbfe85074ba88de44726b5f84cca6aeab3351b::" providerId="AD" clId="Web-{D8CF9E2A-6C2F-E45B-FAD8-31EB119BD60B}" dt="2023-12-14T20:12:22.730" v="84" actId="20577"/>
          <ac:spMkLst>
            <pc:docMk/>
            <pc:sldMk cId="0" sldId="270"/>
            <ac:spMk id="6" creationId="{2DDDC066-97E5-26C9-6B8C-239178C522C4}"/>
          </ac:spMkLst>
        </pc:spChg>
        <pc:spChg chg="mod">
          <ac:chgData name="Gastbenutzer" userId="S::urn:spo:anon#d137bbd1646e12d2bb0aa1699cfbfe85074ba88de44726b5f84cca6aeab3351b::" providerId="AD" clId="Web-{D8CF9E2A-6C2F-E45B-FAD8-31EB119BD60B}" dt="2023-12-14T20:12:27.559" v="86" actId="20577"/>
          <ac:spMkLst>
            <pc:docMk/>
            <pc:sldMk cId="0" sldId="270"/>
            <ac:spMk id="7" creationId="{B4D491F1-8BB4-E864-E958-AE3BCD6E232A}"/>
          </ac:spMkLst>
        </pc:spChg>
        <pc:spChg chg="mod">
          <ac:chgData name="Gastbenutzer" userId="S::urn:spo:anon#d137bbd1646e12d2bb0aa1699cfbfe85074ba88de44726b5f84cca6aeab3351b::" providerId="AD" clId="Web-{D8CF9E2A-6C2F-E45B-FAD8-31EB119BD60B}" dt="2023-12-14T20:02:38.584" v="6" actId="1076"/>
          <ac:spMkLst>
            <pc:docMk/>
            <pc:sldMk cId="0" sldId="270"/>
            <ac:spMk id="318" creationId="{00000000-0000-0000-0000-000000000000}"/>
          </ac:spMkLst>
        </pc:spChg>
        <pc:picChg chg="mod">
          <ac:chgData name="Gastbenutzer" userId="S::urn:spo:anon#d137bbd1646e12d2bb0aa1699cfbfe85074ba88de44726b5f84cca6aeab3351b::" providerId="AD" clId="Web-{D8CF9E2A-6C2F-E45B-FAD8-31EB119BD60B}" dt="2023-12-14T20:03:11.053" v="9" actId="1076"/>
          <ac:picMkLst>
            <pc:docMk/>
            <pc:sldMk cId="0" sldId="270"/>
            <ac:picMk id="319" creationId="{00000000-0000-0000-0000-000000000000}"/>
          </ac:picMkLst>
        </pc:picChg>
        <pc:picChg chg="del">
          <ac:chgData name="Gastbenutzer" userId="S::urn:spo:anon#d137bbd1646e12d2bb0aa1699cfbfe85074ba88de44726b5f84cca6aeab3351b::" providerId="AD" clId="Web-{D8CF9E2A-6C2F-E45B-FAD8-31EB119BD60B}" dt="2023-12-14T20:02:59.209" v="7"/>
          <ac:picMkLst>
            <pc:docMk/>
            <pc:sldMk cId="0" sldId="270"/>
            <ac:picMk id="320" creationId="{00000000-0000-0000-0000-000000000000}"/>
          </ac:picMkLst>
        </pc:picChg>
        <pc:picChg chg="mod">
          <ac:chgData name="Gastbenutzer" userId="S::urn:spo:anon#d137bbd1646e12d2bb0aa1699cfbfe85074ba88de44726b5f84cca6aeab3351b::" providerId="AD" clId="Web-{D8CF9E2A-6C2F-E45B-FAD8-31EB119BD60B}" dt="2023-12-14T20:06:40.149" v="42" actId="14100"/>
          <ac:picMkLst>
            <pc:docMk/>
            <pc:sldMk cId="0" sldId="270"/>
            <ac:picMk id="321" creationId="{00000000-0000-0000-0000-000000000000}"/>
          </ac:picMkLst>
        </pc:picChg>
        <pc:picChg chg="mod">
          <ac:chgData name="Gastbenutzer" userId="S::urn:spo:anon#d137bbd1646e12d2bb0aa1699cfbfe85074ba88de44726b5f84cca6aeab3351b::" providerId="AD" clId="Web-{D8CF9E2A-6C2F-E45B-FAD8-31EB119BD60B}" dt="2023-12-14T20:04:00.913" v="18" actId="1076"/>
          <ac:picMkLst>
            <pc:docMk/>
            <pc:sldMk cId="0" sldId="270"/>
            <ac:picMk id="322" creationId="{00000000-0000-0000-0000-000000000000}"/>
          </ac:picMkLst>
        </pc:picChg>
        <pc:picChg chg="mod">
          <ac:chgData name="Gastbenutzer" userId="S::urn:spo:anon#d137bbd1646e12d2bb0aa1699cfbfe85074ba88de44726b5f84cca6aeab3351b::" providerId="AD" clId="Web-{D8CF9E2A-6C2F-E45B-FAD8-31EB119BD60B}" dt="2023-12-14T20:05:07.507" v="30" actId="14100"/>
          <ac:picMkLst>
            <pc:docMk/>
            <pc:sldMk cId="0" sldId="270"/>
            <ac:picMk id="323" creationId="{00000000-0000-0000-0000-000000000000}"/>
          </ac:picMkLst>
        </pc:picChg>
        <pc:cxnChg chg="add mod">
          <ac:chgData name="Gastbenutzer" userId="S::urn:spo:anon#d137bbd1646e12d2bb0aa1699cfbfe85074ba88de44726b5f84cca6aeab3351b::" providerId="AD" clId="Web-{D8CF9E2A-6C2F-E45B-FAD8-31EB119BD60B}" dt="2023-12-14T20:02:34.677" v="5" actId="1076"/>
          <ac:cxnSpMkLst>
            <pc:docMk/>
            <pc:sldMk cId="0" sldId="270"/>
            <ac:cxnSpMk id="9" creationId="{404D41B6-E9E5-AA69-2B24-A1B8E769E994}"/>
          </ac:cxnSpMkLst>
        </pc:cxnChg>
        <pc:cxnChg chg="mod">
          <ac:chgData name="Gastbenutzer" userId="S::urn:spo:anon#d137bbd1646e12d2bb0aa1699cfbfe85074ba88de44726b5f84cca6aeab3351b::" providerId="AD" clId="Web-{D8CF9E2A-6C2F-E45B-FAD8-31EB119BD60B}" dt="2023-12-14T20:06:47.477" v="43" actId="1076"/>
          <ac:cxnSpMkLst>
            <pc:docMk/>
            <pc:sldMk cId="0" sldId="270"/>
            <ac:cxnSpMk id="324" creationId="{00000000-0000-0000-0000-000000000000}"/>
          </ac:cxnSpMkLst>
        </pc:cxnChg>
        <pc:cxnChg chg="mod">
          <ac:chgData name="Gastbenutzer" userId="S::urn:spo:anon#d137bbd1646e12d2bb0aa1699cfbfe85074ba88de44726b5f84cca6aeab3351b::" providerId="AD" clId="Web-{D8CF9E2A-6C2F-E45B-FAD8-31EB119BD60B}" dt="2023-12-14T20:07:49.540" v="47" actId="1076"/>
          <ac:cxnSpMkLst>
            <pc:docMk/>
            <pc:sldMk cId="0" sldId="270"/>
            <ac:cxnSpMk id="326" creationId="{00000000-0000-0000-0000-000000000000}"/>
          </ac:cxnSpMkLst>
        </pc:cxnChg>
        <pc:cxnChg chg="del">
          <ac:chgData name="Gastbenutzer" userId="S::urn:spo:anon#d137bbd1646e12d2bb0aa1699cfbfe85074ba88de44726b5f84cca6aeab3351b::" providerId="AD" clId="Web-{D8CF9E2A-6C2F-E45B-FAD8-31EB119BD60B}" dt="2023-12-14T20:04:54.429" v="28"/>
          <ac:cxnSpMkLst>
            <pc:docMk/>
            <pc:sldMk cId="0" sldId="270"/>
            <ac:cxnSpMk id="327" creationId="{00000000-0000-0000-0000-000000000000}"/>
          </ac:cxnSpMkLst>
        </pc:cxnChg>
      </pc:sldChg>
      <pc:sldChg chg="modSp add del">
        <pc:chgData name="Gastbenutzer" userId="S::urn:spo:anon#d137bbd1646e12d2bb0aa1699cfbfe85074ba88de44726b5f84cca6aeab3351b::" providerId="AD" clId="Web-{D8CF9E2A-6C2F-E45B-FAD8-31EB119BD60B}" dt="2023-12-14T20:11:35.074" v="78" actId="1076"/>
        <pc:sldMkLst>
          <pc:docMk/>
          <pc:sldMk cId="2158588062" sldId="294"/>
        </pc:sldMkLst>
        <pc:spChg chg="mod">
          <ac:chgData name="Gastbenutzer" userId="S::urn:spo:anon#d137bbd1646e12d2bb0aa1699cfbfe85074ba88de44726b5f84cca6aeab3351b::" providerId="AD" clId="Web-{D8CF9E2A-6C2F-E45B-FAD8-31EB119BD60B}" dt="2023-12-14T20:11:35.058" v="77" actId="1076"/>
          <ac:spMkLst>
            <pc:docMk/>
            <pc:sldMk cId="2158588062" sldId="294"/>
            <ac:spMk id="3" creationId="{8BDE88FB-9A67-31F0-B352-8BB01AC0E025}"/>
          </ac:spMkLst>
        </pc:spChg>
        <pc:spChg chg="mod">
          <ac:chgData name="Gastbenutzer" userId="S::urn:spo:anon#d137bbd1646e12d2bb0aa1699cfbfe85074ba88de44726b5f84cca6aeab3351b::" providerId="AD" clId="Web-{D8CF9E2A-6C2F-E45B-FAD8-31EB119BD60B}" dt="2023-12-14T20:11:35.074" v="78" actId="1076"/>
          <ac:spMkLst>
            <pc:docMk/>
            <pc:sldMk cId="2158588062" sldId="294"/>
            <ac:spMk id="5" creationId="{9518C821-A96F-DDF4-E19C-BFB35966E9B6}"/>
          </ac:spMkLst>
        </pc:spChg>
        <pc:spChg chg="mod">
          <ac:chgData name="Gastbenutzer" userId="S::urn:spo:anon#d137bbd1646e12d2bb0aa1699cfbfe85074ba88de44726b5f84cca6aeab3351b::" providerId="AD" clId="Web-{D8CF9E2A-6C2F-E45B-FAD8-31EB119BD60B}" dt="2023-12-14T20:10:39.839" v="74" actId="20577"/>
          <ac:spMkLst>
            <pc:docMk/>
            <pc:sldMk cId="2158588062" sldId="294"/>
            <ac:spMk id="7" creationId="{276AACBC-07F6-E8BD-3F2B-C41AD76DB387}"/>
          </ac:spMkLst>
        </pc:spChg>
        <pc:spChg chg="mod">
          <ac:chgData name="Gastbenutzer" userId="S::urn:spo:anon#d137bbd1646e12d2bb0aa1699cfbfe85074ba88de44726b5f84cca6aeab3351b::" providerId="AD" clId="Web-{D8CF9E2A-6C2F-E45B-FAD8-31EB119BD60B}" dt="2023-12-14T20:09:57.041" v="67" actId="1076"/>
          <ac:spMkLst>
            <pc:docMk/>
            <pc:sldMk cId="2158588062" sldId="294"/>
            <ac:spMk id="8" creationId="{216550DD-38F7-A86A-F757-77D6A73EC788}"/>
          </ac:spMkLst>
        </pc:spChg>
        <pc:spChg chg="mod">
          <ac:chgData name="Gastbenutzer" userId="S::urn:spo:anon#d137bbd1646e12d2bb0aa1699cfbfe85074ba88de44726b5f84cca6aeab3351b::" providerId="AD" clId="Web-{D8CF9E2A-6C2F-E45B-FAD8-31EB119BD60B}" dt="2023-12-14T20:08:23.353" v="52" actId="14100"/>
          <ac:spMkLst>
            <pc:docMk/>
            <pc:sldMk cId="2158588062" sldId="294"/>
            <ac:spMk id="232" creationId="{00000000-0000-0000-0000-000000000000}"/>
          </ac:spMkLst>
        </pc:spChg>
        <pc:spChg chg="ord">
          <ac:chgData name="Gastbenutzer" userId="S::urn:spo:anon#d137bbd1646e12d2bb0aa1699cfbfe85074ba88de44726b5f84cca6aeab3351b::" providerId="AD" clId="Web-{D8CF9E2A-6C2F-E45B-FAD8-31EB119BD60B}" dt="2023-12-14T20:08:44.806" v="56"/>
          <ac:spMkLst>
            <pc:docMk/>
            <pc:sldMk cId="2158588062" sldId="294"/>
            <ac:spMk id="238" creationId="{00000000-0000-0000-0000-000000000000}"/>
          </ac:spMkLst>
        </pc:spChg>
        <pc:picChg chg="mod">
          <ac:chgData name="Gastbenutzer" userId="S::urn:spo:anon#d137bbd1646e12d2bb0aa1699cfbfe85074ba88de44726b5f84cca6aeab3351b::" providerId="AD" clId="Web-{D8CF9E2A-6C2F-E45B-FAD8-31EB119BD60B}" dt="2023-12-14T20:11:21.120" v="75" actId="1076"/>
          <ac:picMkLst>
            <pc:docMk/>
            <pc:sldMk cId="2158588062" sldId="294"/>
            <ac:picMk id="4" creationId="{705EF948-4AC9-28AD-3C7C-16F119E9414D}"/>
          </ac:picMkLst>
        </pc:picChg>
        <pc:picChg chg="mod ord">
          <ac:chgData name="Gastbenutzer" userId="S::urn:spo:anon#d137bbd1646e12d2bb0aa1699cfbfe85074ba88de44726b5f84cca6aeab3351b::" providerId="AD" clId="Web-{D8CF9E2A-6C2F-E45B-FAD8-31EB119BD60B}" dt="2023-12-14T20:11:21.167" v="76" actId="1076"/>
          <ac:picMkLst>
            <pc:docMk/>
            <pc:sldMk cId="2158588062" sldId="294"/>
            <ac:picMk id="11" creationId="{ED30A354-8AAF-1E00-1495-641666D03CCF}"/>
          </ac:picMkLst>
        </pc:picChg>
      </pc:sldChg>
      <pc:sldChg chg="modSp">
        <pc:chgData name="Gastbenutzer" userId="S::urn:spo:anon#d137bbd1646e12d2bb0aa1699cfbfe85074ba88de44726b5f84cca6aeab3351b::" providerId="AD" clId="Web-{D8CF9E2A-6C2F-E45B-FAD8-31EB119BD60B}" dt="2023-12-14T20:15:28.857" v="124" actId="14100"/>
        <pc:sldMkLst>
          <pc:docMk/>
          <pc:sldMk cId="2075926931" sldId="295"/>
        </pc:sldMkLst>
        <pc:spChg chg="mod">
          <ac:chgData name="Gastbenutzer" userId="S::urn:spo:anon#d137bbd1646e12d2bb0aa1699cfbfe85074ba88de44726b5f84cca6aeab3351b::" providerId="AD" clId="Web-{D8CF9E2A-6C2F-E45B-FAD8-31EB119BD60B}" dt="2023-12-14T20:15:28.857" v="124" actId="14100"/>
          <ac:spMkLst>
            <pc:docMk/>
            <pc:sldMk cId="2075926931" sldId="295"/>
            <ac:spMk id="290" creationId="{00000000-0000-0000-0000-000000000000}"/>
          </ac:spMkLst>
        </pc:spChg>
      </pc:sldChg>
    </pc:docChg>
  </pc:docChgLst>
  <pc:docChgLst>
    <pc:chgData name="Gastbenutzer" userId="S::urn:spo:anon#d137bbd1646e12d2bb0aa1699cfbfe85074ba88de44726b5f84cca6aeab3351b::" providerId="AD" clId="Web-{3980EE84-4854-9FE1-0F0C-9DD8E0703DC6}"/>
    <pc:docChg chg="mod addSld delSld modSld">
      <pc:chgData name="Gastbenutzer" userId="S::urn:spo:anon#d137bbd1646e12d2bb0aa1699cfbfe85074ba88de44726b5f84cca6aeab3351b::" providerId="AD" clId="Web-{3980EE84-4854-9FE1-0F0C-9DD8E0703DC6}" dt="2023-12-11T22:14:14.187" v="655" actId="20577"/>
      <pc:docMkLst>
        <pc:docMk/>
      </pc:docMkLst>
      <pc:sldChg chg="modSp">
        <pc:chgData name="Gastbenutzer" userId="S::urn:spo:anon#d137bbd1646e12d2bb0aa1699cfbfe85074ba88de44726b5f84cca6aeab3351b::" providerId="AD" clId="Web-{3980EE84-4854-9FE1-0F0C-9DD8E0703DC6}" dt="2023-12-11T21:32:24.021" v="215" actId="20577"/>
        <pc:sldMkLst>
          <pc:docMk/>
          <pc:sldMk cId="0" sldId="258"/>
        </pc:sldMkLst>
        <pc:spChg chg="mod">
          <ac:chgData name="Gastbenutzer" userId="S::urn:spo:anon#d137bbd1646e12d2bb0aa1699cfbfe85074ba88de44726b5f84cca6aeab3351b::" providerId="AD" clId="Web-{3980EE84-4854-9FE1-0F0C-9DD8E0703DC6}" dt="2023-12-11T21:32:24.021" v="215" actId="20577"/>
          <ac:spMkLst>
            <pc:docMk/>
            <pc:sldMk cId="0" sldId="258"/>
            <ac:spMk id="241" creationId="{00000000-0000-0000-0000-000000000000}"/>
          </ac:spMkLst>
        </pc:spChg>
      </pc:sldChg>
      <pc:sldChg chg="modSp">
        <pc:chgData name="Gastbenutzer" userId="S::urn:spo:anon#d137bbd1646e12d2bb0aa1699cfbfe85074ba88de44726b5f84cca6aeab3351b::" providerId="AD" clId="Web-{3980EE84-4854-9FE1-0F0C-9DD8E0703DC6}" dt="2023-12-11T21:34:42.975" v="227" actId="20577"/>
        <pc:sldMkLst>
          <pc:docMk/>
          <pc:sldMk cId="0" sldId="261"/>
        </pc:sldMkLst>
        <pc:spChg chg="mod">
          <ac:chgData name="Gastbenutzer" userId="S::urn:spo:anon#d137bbd1646e12d2bb0aa1699cfbfe85074ba88de44726b5f84cca6aeab3351b::" providerId="AD" clId="Web-{3980EE84-4854-9FE1-0F0C-9DD8E0703DC6}" dt="2023-12-11T21:34:42.975" v="227" actId="20577"/>
          <ac:spMkLst>
            <pc:docMk/>
            <pc:sldMk cId="0" sldId="261"/>
            <ac:spMk id="263" creationId="{00000000-0000-0000-0000-000000000000}"/>
          </ac:spMkLst>
        </pc:spChg>
      </pc:sldChg>
      <pc:sldChg chg="modSp">
        <pc:chgData name="Gastbenutzer" userId="S::urn:spo:anon#d137bbd1646e12d2bb0aa1699cfbfe85074ba88de44726b5f84cca6aeab3351b::" providerId="AD" clId="Web-{3980EE84-4854-9FE1-0F0C-9DD8E0703DC6}" dt="2023-12-11T21:51:33.420" v="603" actId="20577"/>
        <pc:sldMkLst>
          <pc:docMk/>
          <pc:sldMk cId="0" sldId="262"/>
        </pc:sldMkLst>
        <pc:spChg chg="mod">
          <ac:chgData name="Gastbenutzer" userId="S::urn:spo:anon#d137bbd1646e12d2bb0aa1699cfbfe85074ba88de44726b5f84cca6aeab3351b::" providerId="AD" clId="Web-{3980EE84-4854-9FE1-0F0C-9DD8E0703DC6}" dt="2023-12-11T21:51:33.420" v="603" actId="20577"/>
          <ac:spMkLst>
            <pc:docMk/>
            <pc:sldMk cId="0" sldId="262"/>
            <ac:spMk id="272" creationId="{00000000-0000-0000-0000-000000000000}"/>
          </ac:spMkLst>
        </pc:spChg>
        <pc:picChg chg="mod">
          <ac:chgData name="Gastbenutzer" userId="S::urn:spo:anon#d137bbd1646e12d2bb0aa1699cfbfe85074ba88de44726b5f84cca6aeab3351b::" providerId="AD" clId="Web-{3980EE84-4854-9FE1-0F0C-9DD8E0703DC6}" dt="2023-12-11T21:35:15.350" v="230" actId="1076"/>
          <ac:picMkLst>
            <pc:docMk/>
            <pc:sldMk cId="0" sldId="262"/>
            <ac:picMk id="2" creationId="{E762C712-FC18-F20C-EA43-A479F80CF82F}"/>
          </ac:picMkLst>
        </pc:picChg>
        <pc:picChg chg="mod">
          <ac:chgData name="Gastbenutzer" userId="S::urn:spo:anon#d137bbd1646e12d2bb0aa1699cfbfe85074ba88de44726b5f84cca6aeab3351b::" providerId="AD" clId="Web-{3980EE84-4854-9FE1-0F0C-9DD8E0703DC6}" dt="2023-12-11T21:35:04.444" v="228" actId="1076"/>
          <ac:picMkLst>
            <pc:docMk/>
            <pc:sldMk cId="0" sldId="262"/>
            <ac:picMk id="275" creationId="{00000000-0000-0000-0000-000000000000}"/>
          </ac:picMkLst>
        </pc:picChg>
      </pc:sldChg>
      <pc:sldChg chg="addCm modCm">
        <pc:chgData name="Gastbenutzer" userId="S::urn:spo:anon#d137bbd1646e12d2bb0aa1699cfbfe85074ba88de44726b5f84cca6aeab3351b::" providerId="AD" clId="Web-{3980EE84-4854-9FE1-0F0C-9DD8E0703DC6}" dt="2023-12-11T21:50:49.576" v="582"/>
        <pc:sldMkLst>
          <pc:docMk/>
          <pc:sldMk cId="0" sldId="263"/>
        </pc:sldMkLst>
        <pc:extLst>
          <p:ext xmlns:p="http://schemas.openxmlformats.org/presentationml/2006/main" uri="{D6D511B9-2390-475A-947B-AFAB55BFBCF1}">
            <pc226:cmChg xmlns:pc226="http://schemas.microsoft.com/office/powerpoint/2022/06/main/command" chg="add mod">
              <pc226:chgData name="Gastbenutzer" userId="S::urn:spo:anon#d137bbd1646e12d2bb0aa1699cfbfe85074ba88de44726b5f84cca6aeab3351b::" providerId="AD" clId="Web-{3980EE84-4854-9FE1-0F0C-9DD8E0703DC6}" dt="2023-12-11T21:50:49.576" v="582"/>
              <pc2:cmMkLst xmlns:pc2="http://schemas.microsoft.com/office/powerpoint/2019/9/main/command">
                <pc:docMk/>
                <pc:sldMk cId="0" sldId="263"/>
                <pc2:cmMk id="{9892A172-D9A4-4940-B8E5-31E20E986024}"/>
              </pc2:cmMkLst>
            </pc226:cmChg>
          </p:ext>
        </pc:extLst>
      </pc:sldChg>
      <pc:sldChg chg="delSp modSp">
        <pc:chgData name="Gastbenutzer" userId="S::urn:spo:anon#d137bbd1646e12d2bb0aa1699cfbfe85074ba88de44726b5f84cca6aeab3351b::" providerId="AD" clId="Web-{3980EE84-4854-9FE1-0F0C-9DD8E0703DC6}" dt="2023-12-11T21:33:09.615" v="221" actId="20577"/>
        <pc:sldMkLst>
          <pc:docMk/>
          <pc:sldMk cId="0" sldId="270"/>
        </pc:sldMkLst>
        <pc:spChg chg="mod">
          <ac:chgData name="Gastbenutzer" userId="S::urn:spo:anon#d137bbd1646e12d2bb0aa1699cfbfe85074ba88de44726b5f84cca6aeab3351b::" providerId="AD" clId="Web-{3980EE84-4854-9FE1-0F0C-9DD8E0703DC6}" dt="2023-12-11T21:32:51.052" v="217" actId="20577"/>
          <ac:spMkLst>
            <pc:docMk/>
            <pc:sldMk cId="0" sldId="270"/>
            <ac:spMk id="2" creationId="{8EE19CFB-2F4C-8D3F-94C0-564F3F4C0D36}"/>
          </ac:spMkLst>
        </pc:spChg>
        <pc:spChg chg="mod">
          <ac:chgData name="Gastbenutzer" userId="S::urn:spo:anon#d137bbd1646e12d2bb0aa1699cfbfe85074ba88de44726b5f84cca6aeab3351b::" providerId="AD" clId="Web-{3980EE84-4854-9FE1-0F0C-9DD8E0703DC6}" dt="2023-12-11T21:32:56.271" v="218" actId="20577"/>
          <ac:spMkLst>
            <pc:docMk/>
            <pc:sldMk cId="0" sldId="270"/>
            <ac:spMk id="5" creationId="{A7243561-4FD0-98B0-8C9A-38123291D8DE}"/>
          </ac:spMkLst>
        </pc:spChg>
        <pc:spChg chg="mod">
          <ac:chgData name="Gastbenutzer" userId="S::urn:spo:anon#d137bbd1646e12d2bb0aa1699cfbfe85074ba88de44726b5f84cca6aeab3351b::" providerId="AD" clId="Web-{3980EE84-4854-9FE1-0F0C-9DD8E0703DC6}" dt="2023-12-11T21:33:00.584" v="219" actId="20577"/>
          <ac:spMkLst>
            <pc:docMk/>
            <pc:sldMk cId="0" sldId="270"/>
            <ac:spMk id="6" creationId="{2DDDC066-97E5-26C9-6B8C-239178C522C4}"/>
          </ac:spMkLst>
        </pc:spChg>
        <pc:spChg chg="mod">
          <ac:chgData name="Gastbenutzer" userId="S::urn:spo:anon#d137bbd1646e12d2bb0aa1699cfbfe85074ba88de44726b5f84cca6aeab3351b::" providerId="AD" clId="Web-{3980EE84-4854-9FE1-0F0C-9DD8E0703DC6}" dt="2023-12-11T21:33:09.615" v="221" actId="20577"/>
          <ac:spMkLst>
            <pc:docMk/>
            <pc:sldMk cId="0" sldId="270"/>
            <ac:spMk id="7" creationId="{B4D491F1-8BB4-E864-E958-AE3BCD6E232A}"/>
          </ac:spMkLst>
        </pc:spChg>
        <pc:spChg chg="mod">
          <ac:chgData name="Gastbenutzer" userId="S::urn:spo:anon#d137bbd1646e12d2bb0aa1699cfbfe85074ba88de44726b5f84cca6aeab3351b::" providerId="AD" clId="Web-{3980EE84-4854-9FE1-0F0C-9DD8E0703DC6}" dt="2023-12-11T21:32:44.959" v="216" actId="20577"/>
          <ac:spMkLst>
            <pc:docMk/>
            <pc:sldMk cId="0" sldId="270"/>
            <ac:spMk id="318" creationId="{00000000-0000-0000-0000-000000000000}"/>
          </ac:spMkLst>
        </pc:spChg>
        <pc:picChg chg="mod">
          <ac:chgData name="Gastbenutzer" userId="S::urn:spo:anon#d137bbd1646e12d2bb0aa1699cfbfe85074ba88de44726b5f84cca6aeab3351b::" providerId="AD" clId="Web-{3980EE84-4854-9FE1-0F0C-9DD8E0703DC6}" dt="2023-12-11T21:30:11.489" v="199" actId="1076"/>
          <ac:picMkLst>
            <pc:docMk/>
            <pc:sldMk cId="0" sldId="270"/>
            <ac:picMk id="319" creationId="{00000000-0000-0000-0000-000000000000}"/>
          </ac:picMkLst>
        </pc:picChg>
        <pc:picChg chg="mod">
          <ac:chgData name="Gastbenutzer" userId="S::urn:spo:anon#d137bbd1646e12d2bb0aa1699cfbfe85074ba88de44726b5f84cca6aeab3351b::" providerId="AD" clId="Web-{3980EE84-4854-9FE1-0F0C-9DD8E0703DC6}" dt="2023-12-11T21:30:11.536" v="201" actId="1076"/>
          <ac:picMkLst>
            <pc:docMk/>
            <pc:sldMk cId="0" sldId="270"/>
            <ac:picMk id="320" creationId="{00000000-0000-0000-0000-000000000000}"/>
          </ac:picMkLst>
        </pc:picChg>
        <pc:picChg chg="mod">
          <ac:chgData name="Gastbenutzer" userId="S::urn:spo:anon#d137bbd1646e12d2bb0aa1699cfbfe85074ba88de44726b5f84cca6aeab3351b::" providerId="AD" clId="Web-{3980EE84-4854-9FE1-0F0C-9DD8E0703DC6}" dt="2023-12-11T21:29:57.207" v="188" actId="1076"/>
          <ac:picMkLst>
            <pc:docMk/>
            <pc:sldMk cId="0" sldId="270"/>
            <ac:picMk id="321" creationId="{00000000-0000-0000-0000-000000000000}"/>
          </ac:picMkLst>
        </pc:picChg>
        <pc:picChg chg="mod">
          <ac:chgData name="Gastbenutzer" userId="S::urn:spo:anon#d137bbd1646e12d2bb0aa1699cfbfe85074ba88de44726b5f84cca6aeab3351b::" providerId="AD" clId="Web-{3980EE84-4854-9FE1-0F0C-9DD8E0703DC6}" dt="2023-12-11T21:29:57.254" v="195" actId="1076"/>
          <ac:picMkLst>
            <pc:docMk/>
            <pc:sldMk cId="0" sldId="270"/>
            <ac:picMk id="322" creationId="{00000000-0000-0000-0000-000000000000}"/>
          </ac:picMkLst>
        </pc:picChg>
        <pc:picChg chg="mod">
          <ac:chgData name="Gastbenutzer" userId="S::urn:spo:anon#d137bbd1646e12d2bb0aa1699cfbfe85074ba88de44726b5f84cca6aeab3351b::" providerId="AD" clId="Web-{3980EE84-4854-9FE1-0F0C-9DD8E0703DC6}" dt="2023-12-11T21:30:26.208" v="205" actId="1076"/>
          <ac:picMkLst>
            <pc:docMk/>
            <pc:sldMk cId="0" sldId="270"/>
            <ac:picMk id="323" creationId="{00000000-0000-0000-0000-000000000000}"/>
          </ac:picMkLst>
        </pc:picChg>
        <pc:cxnChg chg="mod">
          <ac:chgData name="Gastbenutzer" userId="S::urn:spo:anon#d137bbd1646e12d2bb0aa1699cfbfe85074ba88de44726b5f84cca6aeab3351b::" providerId="AD" clId="Web-{3980EE84-4854-9FE1-0F0C-9DD8E0703DC6}" dt="2023-12-11T21:30:16.411" v="202" actId="14100"/>
          <ac:cxnSpMkLst>
            <pc:docMk/>
            <pc:sldMk cId="0" sldId="270"/>
            <ac:cxnSpMk id="324" creationId="{00000000-0000-0000-0000-000000000000}"/>
          </ac:cxnSpMkLst>
        </pc:cxnChg>
        <pc:cxnChg chg="del mod">
          <ac:chgData name="Gastbenutzer" userId="S::urn:spo:anon#d137bbd1646e12d2bb0aa1699cfbfe85074ba88de44726b5f84cca6aeab3351b::" providerId="AD" clId="Web-{3980EE84-4854-9FE1-0F0C-9DD8E0703DC6}" dt="2023-12-11T21:30:22.942" v="204"/>
          <ac:cxnSpMkLst>
            <pc:docMk/>
            <pc:sldMk cId="0" sldId="270"/>
            <ac:cxnSpMk id="325" creationId="{00000000-0000-0000-0000-000000000000}"/>
          </ac:cxnSpMkLst>
        </pc:cxnChg>
        <pc:cxnChg chg="mod">
          <ac:chgData name="Gastbenutzer" userId="S::urn:spo:anon#d137bbd1646e12d2bb0aa1699cfbfe85074ba88de44726b5f84cca6aeab3351b::" providerId="AD" clId="Web-{3980EE84-4854-9FE1-0F0C-9DD8E0703DC6}" dt="2023-12-11T21:29:57.223" v="191" actId="1076"/>
          <ac:cxnSpMkLst>
            <pc:docMk/>
            <pc:sldMk cId="0" sldId="270"/>
            <ac:cxnSpMk id="326" creationId="{00000000-0000-0000-0000-000000000000}"/>
          </ac:cxnSpMkLst>
        </pc:cxnChg>
        <pc:cxnChg chg="mod">
          <ac:chgData name="Gastbenutzer" userId="S::urn:spo:anon#d137bbd1646e12d2bb0aa1699cfbfe85074ba88de44726b5f84cca6aeab3351b::" providerId="AD" clId="Web-{3980EE84-4854-9FE1-0F0C-9DD8E0703DC6}" dt="2023-12-11T21:29:57.223" v="192" actId="1076"/>
          <ac:cxnSpMkLst>
            <pc:docMk/>
            <pc:sldMk cId="0" sldId="270"/>
            <ac:cxnSpMk id="327" creationId="{00000000-0000-0000-0000-000000000000}"/>
          </ac:cxnSpMkLst>
        </pc:cxnChg>
      </pc:sldChg>
      <pc:sldChg chg="del">
        <pc:chgData name="Gastbenutzer" userId="S::urn:spo:anon#d137bbd1646e12d2bb0aa1699cfbfe85074ba88de44726b5f84cca6aeab3351b::" providerId="AD" clId="Web-{3980EE84-4854-9FE1-0F0C-9DD8E0703DC6}" dt="2023-12-11T21:48:25.231" v="564"/>
        <pc:sldMkLst>
          <pc:docMk/>
          <pc:sldMk cId="340385064" sldId="289"/>
        </pc:sldMkLst>
      </pc:sldChg>
      <pc:sldChg chg="addSp delSp modSp">
        <pc:chgData name="Gastbenutzer" userId="S::urn:spo:anon#d137bbd1646e12d2bb0aa1699cfbfe85074ba88de44726b5f84cca6aeab3351b::" providerId="AD" clId="Web-{3980EE84-4854-9FE1-0F0C-9DD8E0703DC6}" dt="2023-12-11T21:31:47.521" v="211" actId="20577"/>
        <pc:sldMkLst>
          <pc:docMk/>
          <pc:sldMk cId="2158588062" sldId="294"/>
        </pc:sldMkLst>
        <pc:spChg chg="add del mod">
          <ac:chgData name="Gastbenutzer" userId="S::urn:spo:anon#d137bbd1646e12d2bb0aa1699cfbfe85074ba88de44726b5f84cca6aeab3351b::" providerId="AD" clId="Web-{3980EE84-4854-9FE1-0F0C-9DD8E0703DC6}" dt="2023-12-11T21:20:31.906" v="107"/>
          <ac:spMkLst>
            <pc:docMk/>
            <pc:sldMk cId="2158588062" sldId="294"/>
            <ac:spMk id="2" creationId="{E164C078-6C7D-0707-87B2-0E7666A805A9}"/>
          </ac:spMkLst>
        </pc:spChg>
        <pc:spChg chg="add mod">
          <ac:chgData name="Gastbenutzer" userId="S::urn:spo:anon#d137bbd1646e12d2bb0aa1699cfbfe85074ba88de44726b5f84cca6aeab3351b::" providerId="AD" clId="Web-{3980EE84-4854-9FE1-0F0C-9DD8E0703DC6}" dt="2023-12-11T21:31:43.114" v="209" actId="20577"/>
          <ac:spMkLst>
            <pc:docMk/>
            <pc:sldMk cId="2158588062" sldId="294"/>
            <ac:spMk id="3" creationId="{8BDE88FB-9A67-31F0-B352-8BB01AC0E025}"/>
          </ac:spMkLst>
        </pc:spChg>
        <pc:spChg chg="add mod">
          <ac:chgData name="Gastbenutzer" userId="S::urn:spo:anon#d137bbd1646e12d2bb0aa1699cfbfe85074ba88de44726b5f84cca6aeab3351b::" providerId="AD" clId="Web-{3980EE84-4854-9FE1-0F0C-9DD8E0703DC6}" dt="2023-12-11T21:31:47.521" v="211" actId="20577"/>
          <ac:spMkLst>
            <pc:docMk/>
            <pc:sldMk cId="2158588062" sldId="294"/>
            <ac:spMk id="5" creationId="{9518C821-A96F-DDF4-E19C-BFB35966E9B6}"/>
          </ac:spMkLst>
        </pc:spChg>
        <pc:spChg chg="mod">
          <ac:chgData name="Gastbenutzer" userId="S::urn:spo:anon#d137bbd1646e12d2bb0aa1699cfbfe85074ba88de44726b5f84cca6aeab3351b::" providerId="AD" clId="Web-{3980EE84-4854-9FE1-0F0C-9DD8E0703DC6}" dt="2023-12-11T21:31:34.192" v="207" actId="20577"/>
          <ac:spMkLst>
            <pc:docMk/>
            <pc:sldMk cId="2158588062" sldId="294"/>
            <ac:spMk id="7" creationId="{276AACBC-07F6-E8BD-3F2B-C41AD76DB387}"/>
          </ac:spMkLst>
        </pc:spChg>
        <pc:spChg chg="mod">
          <ac:chgData name="Gastbenutzer" userId="S::urn:spo:anon#d137bbd1646e12d2bb0aa1699cfbfe85074ba88de44726b5f84cca6aeab3351b::" providerId="AD" clId="Web-{3980EE84-4854-9FE1-0F0C-9DD8E0703DC6}" dt="2023-12-11T21:31:38.849" v="208" actId="20577"/>
          <ac:spMkLst>
            <pc:docMk/>
            <pc:sldMk cId="2158588062" sldId="294"/>
            <ac:spMk id="8" creationId="{216550DD-38F7-A86A-F757-77D6A73EC788}"/>
          </ac:spMkLst>
        </pc:spChg>
        <pc:spChg chg="mod">
          <ac:chgData name="Gastbenutzer" userId="S::urn:spo:anon#d137bbd1646e12d2bb0aa1699cfbfe85074ba88de44726b5f84cca6aeab3351b::" providerId="AD" clId="Web-{3980EE84-4854-9FE1-0F0C-9DD8E0703DC6}" dt="2023-12-11T21:21:03.391" v="112" actId="1076"/>
          <ac:spMkLst>
            <pc:docMk/>
            <pc:sldMk cId="2158588062" sldId="294"/>
            <ac:spMk id="233" creationId="{00000000-0000-0000-0000-000000000000}"/>
          </ac:spMkLst>
        </pc:spChg>
        <pc:spChg chg="mod">
          <ac:chgData name="Gastbenutzer" userId="S::urn:spo:anon#d137bbd1646e12d2bb0aa1699cfbfe85074ba88de44726b5f84cca6aeab3351b::" providerId="AD" clId="Web-{3980EE84-4854-9FE1-0F0C-9DD8E0703DC6}" dt="2023-12-11T21:20:34.250" v="111" actId="20577"/>
          <ac:spMkLst>
            <pc:docMk/>
            <pc:sldMk cId="2158588062" sldId="294"/>
            <ac:spMk id="239" creationId="{00000000-0000-0000-0000-000000000000}"/>
          </ac:spMkLst>
        </pc:spChg>
        <pc:picChg chg="mod">
          <ac:chgData name="Gastbenutzer" userId="S::urn:spo:anon#d137bbd1646e12d2bb0aa1699cfbfe85074ba88de44726b5f84cca6aeab3351b::" providerId="AD" clId="Web-{3980EE84-4854-9FE1-0F0C-9DD8E0703DC6}" dt="2023-12-11T21:23:06.423" v="121" actId="1076"/>
          <ac:picMkLst>
            <pc:docMk/>
            <pc:sldMk cId="2158588062" sldId="294"/>
            <ac:picMk id="4" creationId="{705EF948-4AC9-28AD-3C7C-16F119E9414D}"/>
          </ac:picMkLst>
        </pc:picChg>
        <pc:picChg chg="mod">
          <ac:chgData name="Gastbenutzer" userId="S::urn:spo:anon#d137bbd1646e12d2bb0aa1699cfbfe85074ba88de44726b5f84cca6aeab3351b::" providerId="AD" clId="Web-{3980EE84-4854-9FE1-0F0C-9DD8E0703DC6}" dt="2023-12-11T21:23:01.439" v="120" actId="1076"/>
          <ac:picMkLst>
            <pc:docMk/>
            <pc:sldMk cId="2158588062" sldId="294"/>
            <ac:picMk id="6" creationId="{5F7889B1-7CC5-7B7C-58D2-2F5F58C4DF45}"/>
          </ac:picMkLst>
        </pc:picChg>
      </pc:sldChg>
      <pc:sldChg chg="addSp delSp modSp add replId">
        <pc:chgData name="Gastbenutzer" userId="S::urn:spo:anon#d137bbd1646e12d2bb0aa1699cfbfe85074ba88de44726b5f84cca6aeab3351b::" providerId="AD" clId="Web-{3980EE84-4854-9FE1-0F0C-9DD8E0703DC6}" dt="2023-12-11T22:14:14.187" v="655" actId="20577"/>
        <pc:sldMkLst>
          <pc:docMk/>
          <pc:sldMk cId="2075926931" sldId="295"/>
        </pc:sldMkLst>
        <pc:spChg chg="del mod">
          <ac:chgData name="Gastbenutzer" userId="S::urn:spo:anon#d137bbd1646e12d2bb0aa1699cfbfe85074ba88de44726b5f84cca6aeab3351b::" providerId="AD" clId="Web-{3980EE84-4854-9FE1-0F0C-9DD8E0703DC6}" dt="2023-12-11T21:38:30.368" v="272"/>
          <ac:spMkLst>
            <pc:docMk/>
            <pc:sldMk cId="2075926931" sldId="295"/>
            <ac:spMk id="2" creationId="{2BA065E6-91C2-D08F-80D1-34B345D864B7}"/>
          </ac:spMkLst>
        </pc:spChg>
        <pc:spChg chg="add mod">
          <ac:chgData name="Gastbenutzer" userId="S::urn:spo:anon#d137bbd1646e12d2bb0aa1699cfbfe85074ba88de44726b5f84cca6aeab3351b::" providerId="AD" clId="Web-{3980EE84-4854-9FE1-0F0C-9DD8E0703DC6}" dt="2023-12-11T21:45:51.105" v="483" actId="20577"/>
          <ac:spMkLst>
            <pc:docMk/>
            <pc:sldMk cId="2075926931" sldId="295"/>
            <ac:spMk id="4" creationId="{6E888678-3150-D8BE-FE3B-9DC85AD1AECB}"/>
          </ac:spMkLst>
        </pc:spChg>
        <pc:spChg chg="mod">
          <ac:chgData name="Gastbenutzer" userId="S::urn:spo:anon#d137bbd1646e12d2bb0aa1699cfbfe85074ba88de44726b5f84cca6aeab3351b::" providerId="AD" clId="Web-{3980EE84-4854-9FE1-0F0C-9DD8E0703DC6}" dt="2023-12-11T22:14:14.187" v="655" actId="20577"/>
          <ac:spMkLst>
            <pc:docMk/>
            <pc:sldMk cId="2075926931" sldId="295"/>
            <ac:spMk id="290" creationId="{00000000-0000-0000-0000-000000000000}"/>
          </ac:spMkLst>
        </pc:spChg>
        <pc:graphicFrameChg chg="del">
          <ac:chgData name="Gastbenutzer" userId="S::urn:spo:anon#d137bbd1646e12d2bb0aa1699cfbfe85074ba88de44726b5f84cca6aeab3351b::" providerId="AD" clId="Web-{3980EE84-4854-9FE1-0F0C-9DD8E0703DC6}" dt="2023-12-11T21:37:27.508" v="244"/>
          <ac:graphicFrameMkLst>
            <pc:docMk/>
            <pc:sldMk cId="2075926931" sldId="295"/>
            <ac:graphicFrameMk id="291" creationId="{00000000-0000-0000-0000-000000000000}"/>
          </ac:graphicFrameMkLst>
        </pc:graphicFrameChg>
        <pc:picChg chg="del">
          <ac:chgData name="Gastbenutzer" userId="S::urn:spo:anon#d137bbd1646e12d2bb0aa1699cfbfe85074ba88de44726b5f84cca6aeab3351b::" providerId="AD" clId="Web-{3980EE84-4854-9FE1-0F0C-9DD8E0703DC6}" dt="2023-12-11T21:37:33.351" v="245"/>
          <ac:picMkLst>
            <pc:docMk/>
            <pc:sldMk cId="2075926931" sldId="295"/>
            <ac:picMk id="289" creationId="{00000000-0000-0000-0000-000000000000}"/>
          </ac:picMkLst>
        </pc:picChg>
      </pc:sldChg>
    </pc:docChg>
  </pc:docChgLst>
  <pc:docChgLst>
    <pc:chgData name="Gastbenutzer" userId="S::urn:spo:anon#d137bbd1646e12d2bb0aa1699cfbfe85074ba88de44726b5f84cca6aeab3351b::" providerId="AD" clId="Web-{3DA36FDC-508B-BA08-3F04-5254891025E9}"/>
    <pc:docChg chg="addSld delSld modSld">
      <pc:chgData name="Gastbenutzer" userId="S::urn:spo:anon#d137bbd1646e12d2bb0aa1699cfbfe85074ba88de44726b5f84cca6aeab3351b::" providerId="AD" clId="Web-{3DA36FDC-508B-BA08-3F04-5254891025E9}" dt="2023-12-10T19:36:48.967" v="606" actId="20577"/>
      <pc:docMkLst>
        <pc:docMk/>
      </pc:docMkLst>
      <pc:sldChg chg="modSp">
        <pc:chgData name="Gastbenutzer" userId="S::urn:spo:anon#d137bbd1646e12d2bb0aa1699cfbfe85074ba88de44726b5f84cca6aeab3351b::" providerId="AD" clId="Web-{3DA36FDC-508B-BA08-3F04-5254891025E9}" dt="2023-12-08T16:04:00.002" v="12" actId="20577"/>
        <pc:sldMkLst>
          <pc:docMk/>
          <pc:sldMk cId="0" sldId="257"/>
        </pc:sldMkLst>
        <pc:spChg chg="mod">
          <ac:chgData name="Gastbenutzer" userId="S::urn:spo:anon#d137bbd1646e12d2bb0aa1699cfbfe85074ba88de44726b5f84cca6aeab3351b::" providerId="AD" clId="Web-{3DA36FDC-508B-BA08-3F04-5254891025E9}" dt="2023-12-08T16:03:15.705" v="9"/>
          <ac:spMkLst>
            <pc:docMk/>
            <pc:sldMk cId="0" sldId="257"/>
            <ac:spMk id="228" creationId="{00000000-0000-0000-0000-000000000000}"/>
          </ac:spMkLst>
        </pc:spChg>
        <pc:spChg chg="mod">
          <ac:chgData name="Gastbenutzer" userId="S::urn:spo:anon#d137bbd1646e12d2bb0aa1699cfbfe85074ba88de44726b5f84cca6aeab3351b::" providerId="AD" clId="Web-{3DA36FDC-508B-BA08-3F04-5254891025E9}" dt="2023-12-08T16:04:00.002" v="12" actId="20577"/>
          <ac:spMkLst>
            <pc:docMk/>
            <pc:sldMk cId="0" sldId="257"/>
            <ac:spMk id="229" creationId="{00000000-0000-0000-0000-000000000000}"/>
          </ac:spMkLst>
        </pc:spChg>
        <pc:graphicFrameChg chg="mod modGraphic">
          <ac:chgData name="Gastbenutzer" userId="S::urn:spo:anon#d137bbd1646e12d2bb0aa1699cfbfe85074ba88de44726b5f84cca6aeab3351b::" providerId="AD" clId="Web-{3DA36FDC-508B-BA08-3F04-5254891025E9}" dt="2023-12-08T16:01:42.048" v="2" actId="1076"/>
          <ac:graphicFrameMkLst>
            <pc:docMk/>
            <pc:sldMk cId="0" sldId="257"/>
            <ac:graphicFrameMk id="2" creationId="{00000000-0000-0000-0000-000000000000}"/>
          </ac:graphicFrameMkLst>
        </pc:graphicFrameChg>
      </pc:sldChg>
      <pc:sldChg chg="addSp delSp modSp">
        <pc:chgData name="Gastbenutzer" userId="S::urn:spo:anon#d137bbd1646e12d2bb0aa1699cfbfe85074ba88de44726b5f84cca6aeab3351b::" providerId="AD" clId="Web-{3DA36FDC-508B-BA08-3F04-5254891025E9}" dt="2023-12-09T13:31:06.244" v="210" actId="20577"/>
        <pc:sldMkLst>
          <pc:docMk/>
          <pc:sldMk cId="0" sldId="258"/>
        </pc:sldMkLst>
        <pc:spChg chg="mod">
          <ac:chgData name="Gastbenutzer" userId="S::urn:spo:anon#d137bbd1646e12d2bb0aa1699cfbfe85074ba88de44726b5f84cca6aeab3351b::" providerId="AD" clId="Web-{3DA36FDC-508B-BA08-3F04-5254891025E9}" dt="2023-12-08T16:22:12.638" v="114" actId="1076"/>
          <ac:spMkLst>
            <pc:docMk/>
            <pc:sldMk cId="0" sldId="258"/>
            <ac:spMk id="233" creationId="{00000000-0000-0000-0000-000000000000}"/>
          </ac:spMkLst>
        </pc:spChg>
        <pc:spChg chg="mod">
          <ac:chgData name="Gastbenutzer" userId="S::urn:spo:anon#d137bbd1646e12d2bb0aa1699cfbfe85074ba88de44726b5f84cca6aeab3351b::" providerId="AD" clId="Web-{3DA36FDC-508B-BA08-3F04-5254891025E9}" dt="2023-12-08T16:13:14.695" v="26"/>
          <ac:spMkLst>
            <pc:docMk/>
            <pc:sldMk cId="0" sldId="258"/>
            <ac:spMk id="238" creationId="{00000000-0000-0000-0000-000000000000}"/>
          </ac:spMkLst>
        </pc:spChg>
        <pc:spChg chg="mod">
          <ac:chgData name="Gastbenutzer" userId="S::urn:spo:anon#d137bbd1646e12d2bb0aa1699cfbfe85074ba88de44726b5f84cca6aeab3351b::" providerId="AD" clId="Web-{3DA36FDC-508B-BA08-3F04-5254891025E9}" dt="2023-12-08T16:09:38.131" v="22" actId="20577"/>
          <ac:spMkLst>
            <pc:docMk/>
            <pc:sldMk cId="0" sldId="258"/>
            <ac:spMk id="239" creationId="{00000000-0000-0000-0000-000000000000}"/>
          </ac:spMkLst>
        </pc:spChg>
        <pc:spChg chg="mod">
          <ac:chgData name="Gastbenutzer" userId="S::urn:spo:anon#d137bbd1646e12d2bb0aa1699cfbfe85074ba88de44726b5f84cca6aeab3351b::" providerId="AD" clId="Web-{3DA36FDC-508B-BA08-3F04-5254891025E9}" dt="2023-12-08T16:25:46.358" v="188" actId="1076"/>
          <ac:spMkLst>
            <pc:docMk/>
            <pc:sldMk cId="0" sldId="258"/>
            <ac:spMk id="241" creationId="{00000000-0000-0000-0000-000000000000}"/>
          </ac:spMkLst>
        </pc:spChg>
        <pc:spChg chg="add del mod">
          <ac:chgData name="Gastbenutzer" userId="S::urn:spo:anon#d137bbd1646e12d2bb0aa1699cfbfe85074ba88de44726b5f84cca6aeab3351b::" providerId="AD" clId="Web-{3DA36FDC-508B-BA08-3F04-5254891025E9}" dt="2023-12-08T16:19:13.636" v="82"/>
          <ac:spMkLst>
            <pc:docMk/>
            <pc:sldMk cId="0" sldId="258"/>
            <ac:spMk id="406" creationId="{32BE5ECD-9EAF-D436-1D7B-1B35CD5264DF}"/>
          </ac:spMkLst>
        </pc:spChg>
        <pc:graphicFrameChg chg="add mod modGraphic">
          <ac:chgData name="Gastbenutzer" userId="S::urn:spo:anon#d137bbd1646e12d2bb0aa1699cfbfe85074ba88de44726b5f84cca6aeab3351b::" providerId="AD" clId="Web-{3DA36FDC-508B-BA08-3F04-5254891025E9}" dt="2023-12-09T13:31:06.244" v="210" actId="20577"/>
          <ac:graphicFrameMkLst>
            <pc:docMk/>
            <pc:sldMk cId="0" sldId="258"/>
            <ac:graphicFrameMk id="2" creationId="{E6B1FF54-A55C-9939-5379-5B123F49A5C4}"/>
          </ac:graphicFrameMkLst>
        </pc:graphicFrameChg>
      </pc:sldChg>
      <pc:sldChg chg="delSp">
        <pc:chgData name="Gastbenutzer" userId="S::urn:spo:anon#d137bbd1646e12d2bb0aa1699cfbfe85074ba88de44726b5f84cca6aeab3351b::" providerId="AD" clId="Web-{3DA36FDC-508B-BA08-3F04-5254891025E9}" dt="2023-12-09T13:31:41.182" v="211"/>
        <pc:sldMkLst>
          <pc:docMk/>
          <pc:sldMk cId="0" sldId="261"/>
        </pc:sldMkLst>
        <pc:spChg chg="del">
          <ac:chgData name="Gastbenutzer" userId="S::urn:spo:anon#d137bbd1646e12d2bb0aa1699cfbfe85074ba88de44726b5f84cca6aeab3351b::" providerId="AD" clId="Web-{3DA36FDC-508B-BA08-3F04-5254891025E9}" dt="2023-12-09T13:31:41.182" v="211"/>
          <ac:spMkLst>
            <pc:docMk/>
            <pc:sldMk cId="0" sldId="261"/>
            <ac:spMk id="266" creationId="{00000000-0000-0000-0000-000000000000}"/>
          </ac:spMkLst>
        </pc:spChg>
      </pc:sldChg>
      <pc:sldChg chg="addSp modSp">
        <pc:chgData name="Gastbenutzer" userId="S::urn:spo:anon#d137bbd1646e12d2bb0aa1699cfbfe85074ba88de44726b5f84cca6aeab3351b::" providerId="AD" clId="Web-{3DA36FDC-508B-BA08-3F04-5254891025E9}" dt="2023-12-09T13:36:19.997" v="214" actId="14100"/>
        <pc:sldMkLst>
          <pc:docMk/>
          <pc:sldMk cId="0" sldId="262"/>
        </pc:sldMkLst>
        <pc:picChg chg="add mod">
          <ac:chgData name="Gastbenutzer" userId="S::urn:spo:anon#d137bbd1646e12d2bb0aa1699cfbfe85074ba88de44726b5f84cca6aeab3351b::" providerId="AD" clId="Web-{3DA36FDC-508B-BA08-3F04-5254891025E9}" dt="2023-12-09T13:36:19.997" v="214" actId="14100"/>
          <ac:picMkLst>
            <pc:docMk/>
            <pc:sldMk cId="0" sldId="262"/>
            <ac:picMk id="2" creationId="{E762C712-FC18-F20C-EA43-A479F80CF82F}"/>
          </ac:picMkLst>
        </pc:picChg>
      </pc:sldChg>
      <pc:sldChg chg="addSp modSp">
        <pc:chgData name="Gastbenutzer" userId="S::urn:spo:anon#d137bbd1646e12d2bb0aa1699cfbfe85074ba88de44726b5f84cca6aeab3351b::" providerId="AD" clId="Web-{3DA36FDC-508B-BA08-3F04-5254891025E9}" dt="2023-12-10T19:36:48.967" v="606" actId="20577"/>
        <pc:sldMkLst>
          <pc:docMk/>
          <pc:sldMk cId="0" sldId="264"/>
        </pc:sldMkLst>
        <pc:spChg chg="add mod">
          <ac:chgData name="Gastbenutzer" userId="S::urn:spo:anon#d137bbd1646e12d2bb0aa1699cfbfe85074ba88de44726b5f84cca6aeab3351b::" providerId="AD" clId="Web-{3DA36FDC-508B-BA08-3F04-5254891025E9}" dt="2023-12-10T19:36:14.014" v="602" actId="1076"/>
          <ac:spMkLst>
            <pc:docMk/>
            <pc:sldMk cId="0" sldId="264"/>
            <ac:spMk id="2" creationId="{2BA065E6-91C2-D08F-80D1-34B345D864B7}"/>
          </ac:spMkLst>
        </pc:spChg>
        <pc:spChg chg="mod">
          <ac:chgData name="Gastbenutzer" userId="S::urn:spo:anon#d137bbd1646e12d2bb0aa1699cfbfe85074ba88de44726b5f84cca6aeab3351b::" providerId="AD" clId="Web-{3DA36FDC-508B-BA08-3F04-5254891025E9}" dt="2023-12-10T19:35:32.092" v="598" actId="20577"/>
          <ac:spMkLst>
            <pc:docMk/>
            <pc:sldMk cId="0" sldId="264"/>
            <ac:spMk id="283" creationId="{00000000-0000-0000-0000-000000000000}"/>
          </ac:spMkLst>
        </pc:spChg>
        <pc:spChg chg="mod">
          <ac:chgData name="Gastbenutzer" userId="S::urn:spo:anon#d137bbd1646e12d2bb0aa1699cfbfe85074ba88de44726b5f84cca6aeab3351b::" providerId="AD" clId="Web-{3DA36FDC-508B-BA08-3F04-5254891025E9}" dt="2023-12-08T16:07:30.739" v="15" actId="20577"/>
          <ac:spMkLst>
            <pc:docMk/>
            <pc:sldMk cId="0" sldId="264"/>
            <ac:spMk id="287" creationId="{00000000-0000-0000-0000-000000000000}"/>
          </ac:spMkLst>
        </pc:spChg>
        <pc:spChg chg="mod">
          <ac:chgData name="Gastbenutzer" userId="S::urn:spo:anon#d137bbd1646e12d2bb0aa1699cfbfe85074ba88de44726b5f84cca6aeab3351b::" providerId="AD" clId="Web-{3DA36FDC-508B-BA08-3F04-5254891025E9}" dt="2023-12-10T19:36:48.967" v="606" actId="20577"/>
          <ac:spMkLst>
            <pc:docMk/>
            <pc:sldMk cId="0" sldId="264"/>
            <ac:spMk id="290" creationId="{00000000-0000-0000-0000-000000000000}"/>
          </ac:spMkLst>
        </pc:spChg>
        <pc:graphicFrameChg chg="mod">
          <ac:chgData name="Gastbenutzer" userId="S::urn:spo:anon#d137bbd1646e12d2bb0aa1699cfbfe85074ba88de44726b5f84cca6aeab3351b::" providerId="AD" clId="Web-{3DA36FDC-508B-BA08-3F04-5254891025E9}" dt="2023-12-08T16:07:38.208" v="16" actId="1076"/>
          <ac:graphicFrameMkLst>
            <pc:docMk/>
            <pc:sldMk cId="0" sldId="264"/>
            <ac:graphicFrameMk id="288" creationId="{00000000-0000-0000-0000-000000000000}"/>
          </ac:graphicFrameMkLst>
        </pc:graphicFrameChg>
        <pc:graphicFrameChg chg="mod">
          <ac:chgData name="Gastbenutzer" userId="S::urn:spo:anon#d137bbd1646e12d2bb0aa1699cfbfe85074ba88de44726b5f84cca6aeab3351b::" providerId="AD" clId="Web-{3DA36FDC-508B-BA08-3F04-5254891025E9}" dt="2023-12-10T19:34:56.982" v="594" actId="1076"/>
          <ac:graphicFrameMkLst>
            <pc:docMk/>
            <pc:sldMk cId="0" sldId="264"/>
            <ac:graphicFrameMk id="291" creationId="{00000000-0000-0000-0000-000000000000}"/>
          </ac:graphicFrameMkLst>
        </pc:graphicFrameChg>
        <pc:picChg chg="mod">
          <ac:chgData name="Gastbenutzer" userId="S::urn:spo:anon#d137bbd1646e12d2bb0aa1699cfbfe85074ba88de44726b5f84cca6aeab3351b::" providerId="AD" clId="Web-{3DA36FDC-508B-BA08-3F04-5254891025E9}" dt="2023-12-10T19:35:04.842" v="595" actId="14100"/>
          <ac:picMkLst>
            <pc:docMk/>
            <pc:sldMk cId="0" sldId="264"/>
            <ac:picMk id="289" creationId="{00000000-0000-0000-0000-000000000000}"/>
          </ac:picMkLst>
        </pc:picChg>
      </pc:sldChg>
      <pc:sldChg chg="delAnim">
        <pc:chgData name="Gastbenutzer" userId="S::urn:spo:anon#d137bbd1646e12d2bb0aa1699cfbfe85074ba88de44726b5f84cca6aeab3351b::" providerId="AD" clId="Web-{3DA36FDC-508B-BA08-3F04-5254891025E9}" dt="2023-12-08T16:09:11.412" v="20"/>
        <pc:sldMkLst>
          <pc:docMk/>
          <pc:sldMk cId="0" sldId="270"/>
        </pc:sldMkLst>
      </pc:sldChg>
      <pc:sldChg chg="addSp modSp mod setBg">
        <pc:chgData name="Gastbenutzer" userId="S::urn:spo:anon#d137bbd1646e12d2bb0aa1699cfbfe85074ba88de44726b5f84cca6aeab3351b::" providerId="AD" clId="Web-{3DA36FDC-508B-BA08-3F04-5254891025E9}" dt="2023-12-08T16:11:06.303" v="25"/>
        <pc:sldMkLst>
          <pc:docMk/>
          <pc:sldMk cId="0" sldId="273"/>
        </pc:sldMkLst>
        <pc:spChg chg="mod">
          <ac:chgData name="Gastbenutzer" userId="S::urn:spo:anon#d137bbd1646e12d2bb0aa1699cfbfe85074ba88de44726b5f84cca6aeab3351b::" providerId="AD" clId="Web-{3DA36FDC-508B-BA08-3F04-5254891025E9}" dt="2023-12-08T16:10:51.397" v="24"/>
          <ac:spMkLst>
            <pc:docMk/>
            <pc:sldMk cId="0" sldId="273"/>
            <ac:spMk id="3"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4" creationId="{00000000-0000-0000-0000-000000000000}"/>
          </ac:spMkLst>
        </pc:spChg>
        <pc:spChg chg="mod">
          <ac:chgData name="Gastbenutzer" userId="S::urn:spo:anon#d137bbd1646e12d2bb0aa1699cfbfe85074ba88de44726b5f84cca6aeab3351b::" providerId="AD" clId="Web-{3DA36FDC-508B-BA08-3F04-5254891025E9}" dt="2023-12-08T16:10:51.397" v="24"/>
          <ac:spMkLst>
            <pc:docMk/>
            <pc:sldMk cId="0" sldId="273"/>
            <ac:spMk id="338" creationId="{00000000-0000-0000-0000-000000000000}"/>
          </ac:spMkLst>
        </pc:spChg>
        <pc:spChg chg="add">
          <ac:chgData name="Gastbenutzer" userId="S::urn:spo:anon#d137bbd1646e12d2bb0aa1699cfbfe85074ba88de44726b5f84cca6aeab3351b::" providerId="AD" clId="Web-{3DA36FDC-508B-BA08-3F04-5254891025E9}" dt="2023-12-08T16:10:51.397" v="24"/>
          <ac:spMkLst>
            <pc:docMk/>
            <pc:sldMk cId="0" sldId="273"/>
            <ac:spMk id="344" creationId="{47942995-B07F-4636-9A06-C6A104B260A8}"/>
          </ac:spMkLst>
        </pc:spChg>
        <pc:spChg chg="add">
          <ac:chgData name="Gastbenutzer" userId="S::urn:spo:anon#d137bbd1646e12d2bb0aa1699cfbfe85074ba88de44726b5f84cca6aeab3351b::" providerId="AD" clId="Web-{3DA36FDC-508B-BA08-3F04-5254891025E9}" dt="2023-12-08T16:10:51.397" v="24"/>
          <ac:spMkLst>
            <pc:docMk/>
            <pc:sldMk cId="0" sldId="273"/>
            <ac:spMk id="351" creationId="{B81933D1-5615-42C7-9C0B-4EB7105CCE2D}"/>
          </ac:spMkLst>
        </pc:spChg>
        <pc:spChg chg="add">
          <ac:chgData name="Gastbenutzer" userId="S::urn:spo:anon#d137bbd1646e12d2bb0aa1699cfbfe85074ba88de44726b5f84cca6aeab3351b::" providerId="AD" clId="Web-{3DA36FDC-508B-BA08-3F04-5254891025E9}" dt="2023-12-08T16:10:51.397" v="24"/>
          <ac:spMkLst>
            <pc:docMk/>
            <pc:sldMk cId="0" sldId="273"/>
            <ac:spMk id="353" creationId="{19C9EAEA-39D0-4B0E-A0EB-51E7B26740B1}"/>
          </ac:spMkLst>
        </pc:spChg>
        <pc:grpChg chg="add">
          <ac:chgData name="Gastbenutzer" userId="S::urn:spo:anon#d137bbd1646e12d2bb0aa1699cfbfe85074ba88de44726b5f84cca6aeab3351b::" providerId="AD" clId="Web-{3DA36FDC-508B-BA08-3F04-5254891025E9}" dt="2023-12-08T16:10:51.397" v="24"/>
          <ac:grpSpMkLst>
            <pc:docMk/>
            <pc:sldMk cId="0" sldId="273"/>
            <ac:grpSpMk id="346" creationId="{032D8612-31EB-44CF-A1D0-14FD4C705424}"/>
          </ac:grpSpMkLst>
        </pc:grpChg>
        <pc:graphicFrameChg chg="mod ord modGraphic">
          <ac:chgData name="Gastbenutzer" userId="S::urn:spo:anon#d137bbd1646e12d2bb0aa1699cfbfe85074ba88de44726b5f84cca6aeab3351b::" providerId="AD" clId="Web-{3DA36FDC-508B-BA08-3F04-5254891025E9}" dt="2023-12-08T16:11:06.303" v="25"/>
          <ac:graphicFrameMkLst>
            <pc:docMk/>
            <pc:sldMk cId="0" sldId="273"/>
            <ac:graphicFrameMk id="339" creationId="{00000000-0000-0000-0000-000000000000}"/>
          </ac:graphicFrameMkLst>
        </pc:graphicFrameChg>
      </pc:sldChg>
      <pc:sldChg chg="modSp del">
        <pc:chgData name="Gastbenutzer" userId="S::urn:spo:anon#d137bbd1646e12d2bb0aa1699cfbfe85074ba88de44726b5f84cca6aeab3351b::" providerId="AD" clId="Web-{3DA36FDC-508B-BA08-3F04-5254891025E9}" dt="2023-12-09T13:52:19.367" v="544"/>
        <pc:sldMkLst>
          <pc:docMk/>
          <pc:sldMk cId="0" sldId="286"/>
        </pc:sldMkLst>
        <pc:spChg chg="mod">
          <ac:chgData name="Gastbenutzer" userId="S::urn:spo:anon#d137bbd1646e12d2bb0aa1699cfbfe85074ba88de44726b5f84cca6aeab3351b::" providerId="AD" clId="Web-{3DA36FDC-508B-BA08-3F04-5254891025E9}" dt="2023-12-09T13:50:08.397" v="513" actId="14100"/>
          <ac:spMkLst>
            <pc:docMk/>
            <pc:sldMk cId="0" sldId="286"/>
            <ac:spMk id="392" creationId="{00000000-0000-0000-0000-000000000000}"/>
          </ac:spMkLst>
        </pc:spChg>
        <pc:spChg chg="mod">
          <ac:chgData name="Gastbenutzer" userId="S::urn:spo:anon#d137bbd1646e12d2bb0aa1699cfbfe85074ba88de44726b5f84cca6aeab3351b::" providerId="AD" clId="Web-{3DA36FDC-508B-BA08-3F04-5254891025E9}" dt="2023-12-09T13:41:29.016" v="389" actId="20577"/>
          <ac:spMkLst>
            <pc:docMk/>
            <pc:sldMk cId="0" sldId="286"/>
            <ac:spMk id="394" creationId="{00000000-0000-0000-0000-000000000000}"/>
          </ac:spMkLst>
        </pc:spChg>
      </pc:sldChg>
      <pc:sldChg chg="modSp del">
        <pc:chgData name="Gastbenutzer" userId="S::urn:spo:anon#d137bbd1646e12d2bb0aa1699cfbfe85074ba88de44726b5f84cca6aeab3351b::" providerId="AD" clId="Web-{3DA36FDC-508B-BA08-3F04-5254891025E9}" dt="2023-12-09T13:53:43.243" v="568"/>
        <pc:sldMkLst>
          <pc:docMk/>
          <pc:sldMk cId="0" sldId="287"/>
        </pc:sldMkLst>
        <pc:spChg chg="mod">
          <ac:chgData name="Gastbenutzer" userId="S::urn:spo:anon#d137bbd1646e12d2bb0aa1699cfbfe85074ba88de44726b5f84cca6aeab3351b::" providerId="AD" clId="Web-{3DA36FDC-508B-BA08-3F04-5254891025E9}" dt="2023-12-09T13:44:13.268" v="406" actId="1076"/>
          <ac:spMkLst>
            <pc:docMk/>
            <pc:sldMk cId="0" sldId="287"/>
            <ac:spMk id="398" creationId="{00000000-0000-0000-0000-000000000000}"/>
          </ac:spMkLst>
        </pc:spChg>
        <pc:spChg chg="mod">
          <ac:chgData name="Gastbenutzer" userId="S::urn:spo:anon#d137bbd1646e12d2bb0aa1699cfbfe85074ba88de44726b5f84cca6aeab3351b::" providerId="AD" clId="Web-{3DA36FDC-508B-BA08-3F04-5254891025E9}" dt="2023-12-09T13:49:07.600" v="510" actId="20577"/>
          <ac:spMkLst>
            <pc:docMk/>
            <pc:sldMk cId="0" sldId="287"/>
            <ac:spMk id="399" creationId="{00000000-0000-0000-0000-000000000000}"/>
          </ac:spMkLst>
        </pc:spChg>
        <pc:spChg chg="mod">
          <ac:chgData name="Gastbenutzer" userId="S::urn:spo:anon#d137bbd1646e12d2bb0aa1699cfbfe85074ba88de44726b5f84cca6aeab3351b::" providerId="AD" clId="Web-{3DA36FDC-508B-BA08-3F04-5254891025E9}" dt="2023-12-09T13:47:48.052" v="459" actId="1076"/>
          <ac:spMkLst>
            <pc:docMk/>
            <pc:sldMk cId="0" sldId="287"/>
            <ac:spMk id="400" creationId="{00000000-0000-0000-0000-000000000000}"/>
          </ac:spMkLst>
        </pc:spChg>
        <pc:spChg chg="mod">
          <ac:chgData name="Gastbenutzer" userId="S::urn:spo:anon#d137bbd1646e12d2bb0aa1699cfbfe85074ba88de44726b5f84cca6aeab3351b::" providerId="AD" clId="Web-{3DA36FDC-508B-BA08-3F04-5254891025E9}" dt="2023-12-09T13:47:48.067" v="460" actId="1076"/>
          <ac:spMkLst>
            <pc:docMk/>
            <pc:sldMk cId="0" sldId="287"/>
            <ac:spMk id="401" creationId="{00000000-0000-0000-0000-000000000000}"/>
          </ac:spMkLst>
        </pc:spChg>
      </pc:sldChg>
      <pc:sldChg chg="addSp delSp modSp">
        <pc:chgData name="Gastbenutzer" userId="S::urn:spo:anon#d137bbd1646e12d2bb0aa1699cfbfe85074ba88de44726b5f84cca6aeab3351b::" providerId="AD" clId="Web-{3DA36FDC-508B-BA08-3F04-5254891025E9}" dt="2023-12-08T16:10:31.912" v="23"/>
        <pc:sldMkLst>
          <pc:docMk/>
          <pc:sldMk cId="1640831263" sldId="288"/>
        </pc:sldMkLst>
        <pc:spChg chg="mod">
          <ac:chgData name="Gastbenutzer" userId="S::urn:spo:anon#d137bbd1646e12d2bb0aa1699cfbfe85074ba88de44726b5f84cca6aeab3351b::" providerId="AD" clId="Web-{3DA36FDC-508B-BA08-3F04-5254891025E9}" dt="2023-12-08T16:10:31.912" v="23"/>
          <ac:spMkLst>
            <pc:docMk/>
            <pc:sldMk cId="1640831263" sldId="288"/>
            <ac:spMk id="14" creationId="{44185E7E-DFD6-A47E-E6F2-2FE668CB04C0}"/>
          </ac:spMkLst>
        </pc:spChg>
        <pc:spChg chg="del">
          <ac:chgData name="Gastbenutzer" userId="S::urn:spo:anon#d137bbd1646e12d2bb0aa1699cfbfe85074ba88de44726b5f84cca6aeab3351b::" providerId="AD" clId="Web-{3DA36FDC-508B-BA08-3F04-5254891025E9}" dt="2023-12-08T16:10:31.912" v="23"/>
          <ac:spMkLst>
            <pc:docMk/>
            <pc:sldMk cId="1640831263" sldId="288"/>
            <ac:spMk id="24" creationId="{3B47FC9C-2ED3-4100-A4EF-E8CDFEE106C9}"/>
          </ac:spMkLst>
        </pc:spChg>
        <pc:spChg chg="add">
          <ac:chgData name="Gastbenutzer" userId="S::urn:spo:anon#d137bbd1646e12d2bb0aa1699cfbfe85074ba88de44726b5f84cca6aeab3351b::" providerId="AD" clId="Web-{3DA36FDC-508B-BA08-3F04-5254891025E9}" dt="2023-12-08T16:10:31.912" v="23"/>
          <ac:spMkLst>
            <pc:docMk/>
            <pc:sldMk cId="1640831263" sldId="288"/>
            <ac:spMk id="29" creationId="{53F29798-D584-4792-9B62-3F5F5C36D619}"/>
          </ac:spMkLst>
        </pc:sp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8" creationId="{D1B15FA7-0036-DE66-AAF7-1BF77B74D561}"/>
          </ac:graphicFrameMkLst>
        </pc:graphicFrameChg>
        <pc:graphicFrameChg chg="mod modGraphic">
          <ac:chgData name="Gastbenutzer" userId="S::urn:spo:anon#d137bbd1646e12d2bb0aa1699cfbfe85074ba88de44726b5f84cca6aeab3351b::" providerId="AD" clId="Web-{3DA36FDC-508B-BA08-3F04-5254891025E9}" dt="2023-12-08T16:10:31.912" v="23"/>
          <ac:graphicFrameMkLst>
            <pc:docMk/>
            <pc:sldMk cId="1640831263" sldId="288"/>
            <ac:graphicFrameMk id="19" creationId="{8D2F3B4A-8AAC-C538-496C-F97028A6A4DA}"/>
          </ac:graphicFrameMkLst>
        </pc:graphicFrameChg>
      </pc:sldChg>
      <pc:sldChg chg="addSp delSp modSp add replId">
        <pc:chgData name="Gastbenutzer" userId="S::urn:spo:anon#d137bbd1646e12d2bb0aa1699cfbfe85074ba88de44726b5f84cca6aeab3351b::" providerId="AD" clId="Web-{3DA36FDC-508B-BA08-3F04-5254891025E9}" dt="2023-12-10T19:32:56.950" v="575" actId="1076"/>
        <pc:sldMkLst>
          <pc:docMk/>
          <pc:sldMk cId="340385064" sldId="289"/>
        </pc:sldMkLst>
        <pc:spChg chg="add del">
          <ac:chgData name="Gastbenutzer" userId="S::urn:spo:anon#d137bbd1646e12d2bb0aa1699cfbfe85074ba88de44726b5f84cca6aeab3351b::" providerId="AD" clId="Web-{3DA36FDC-508B-BA08-3F04-5254891025E9}" dt="2023-12-09T13:50:50.741" v="524"/>
          <ac:spMkLst>
            <pc:docMk/>
            <pc:sldMk cId="340385064" sldId="289"/>
            <ac:spMk id="3" creationId="{E51C2714-88D1-63B3-03B6-89577E29AB7C}"/>
          </ac:spMkLst>
        </pc:spChg>
        <pc:spChg chg="mod">
          <ac:chgData name="Gastbenutzer" userId="S::urn:spo:anon#d137bbd1646e12d2bb0aa1699cfbfe85074ba88de44726b5f84cca6aeab3351b::" providerId="AD" clId="Web-{3DA36FDC-508B-BA08-3F04-5254891025E9}" dt="2023-12-10T19:32:33.653" v="572" actId="1076"/>
          <ac:spMkLst>
            <pc:docMk/>
            <pc:sldMk cId="340385064" sldId="289"/>
            <ac:spMk id="4" creationId="{E0E63423-9A20-95C4-D678-2A254DAFFA26}"/>
          </ac:spMkLst>
        </pc:spChg>
        <pc:spChg chg="add del">
          <ac:chgData name="Gastbenutzer" userId="S::urn:spo:anon#d137bbd1646e12d2bb0aa1699cfbfe85074ba88de44726b5f84cca6aeab3351b::" providerId="AD" clId="Web-{3DA36FDC-508B-BA08-3F04-5254891025E9}" dt="2023-12-09T13:50:50.741" v="523"/>
          <ac:spMkLst>
            <pc:docMk/>
            <pc:sldMk cId="340385064" sldId="289"/>
            <ac:spMk id="5" creationId="{E46B53A0-32EA-9CC6-8BCA-5990069B9D9B}"/>
          </ac:spMkLst>
        </pc:spChg>
        <pc:spChg chg="add del">
          <ac:chgData name="Gastbenutzer" userId="S::urn:spo:anon#d137bbd1646e12d2bb0aa1699cfbfe85074ba88de44726b5f84cca6aeab3351b::" providerId="AD" clId="Web-{3DA36FDC-508B-BA08-3F04-5254891025E9}" dt="2023-12-09T13:50:50.741" v="522"/>
          <ac:spMkLst>
            <pc:docMk/>
            <pc:sldMk cId="340385064" sldId="289"/>
            <ac:spMk id="7" creationId="{67BDA87D-2177-67AE-1920-606A41DFC774}"/>
          </ac:spMkLst>
        </pc:spChg>
        <pc:spChg chg="add mod">
          <ac:chgData name="Gastbenutzer" userId="S::urn:spo:anon#d137bbd1646e12d2bb0aa1699cfbfe85074ba88de44726b5f84cca6aeab3351b::" providerId="AD" clId="Web-{3DA36FDC-508B-BA08-3F04-5254891025E9}" dt="2023-12-09T13:51:39.226" v="536" actId="20577"/>
          <ac:spMkLst>
            <pc:docMk/>
            <pc:sldMk cId="340385064" sldId="289"/>
            <ac:spMk id="9" creationId="{E837FF43-7401-055A-66BB-AB956987C4CC}"/>
          </ac:spMkLst>
        </pc:spChg>
        <pc:spChg chg="add mod">
          <ac:chgData name="Gastbenutzer" userId="S::urn:spo:anon#d137bbd1646e12d2bb0aa1699cfbfe85074ba88de44726b5f84cca6aeab3351b::" providerId="AD" clId="Web-{3DA36FDC-508B-BA08-3F04-5254891025E9}" dt="2023-12-10T19:32:56.950" v="575" actId="1076"/>
          <ac:spMkLst>
            <pc:docMk/>
            <pc:sldMk cId="340385064" sldId="289"/>
            <ac:spMk id="11" creationId="{FB2138CA-B5DD-2E7F-F49D-CB033EE475DA}"/>
          </ac:spMkLst>
        </pc:spChg>
        <pc:spChg chg="add mod">
          <ac:chgData name="Gastbenutzer" userId="S::urn:spo:anon#d137bbd1646e12d2bb0aa1699cfbfe85074ba88de44726b5f84cca6aeab3351b::" providerId="AD" clId="Web-{3DA36FDC-508B-BA08-3F04-5254891025E9}" dt="2023-12-09T13:51:47.570" v="543" actId="20577"/>
          <ac:spMkLst>
            <pc:docMk/>
            <pc:sldMk cId="340385064" sldId="289"/>
            <ac:spMk id="13" creationId="{F3F98FD7-925C-2EC5-F6A3-E3E56EFAF11E}"/>
          </ac:spMkLst>
        </pc:spChg>
        <pc:spChg chg="mod">
          <ac:chgData name="Gastbenutzer" userId="S::urn:spo:anon#d137bbd1646e12d2bb0aa1699cfbfe85074ba88de44726b5f84cca6aeab3351b::" providerId="AD" clId="Web-{3DA36FDC-508B-BA08-3F04-5254891025E9}" dt="2023-12-09T13:50:32.804" v="518" actId="20577"/>
          <ac:spMkLst>
            <pc:docMk/>
            <pc:sldMk cId="340385064" sldId="289"/>
            <ac:spMk id="303" creationId="{00000000-0000-0000-0000-000000000000}"/>
          </ac:spMkLst>
        </pc:spChg>
        <pc:spChg chg="del mod">
          <ac:chgData name="Gastbenutzer" userId="S::urn:spo:anon#d137bbd1646e12d2bb0aa1699cfbfe85074ba88de44726b5f84cca6aeab3351b::" providerId="AD" clId="Web-{3DA36FDC-508B-BA08-3F04-5254891025E9}" dt="2023-12-09T13:51:21.882" v="530"/>
          <ac:spMkLst>
            <pc:docMk/>
            <pc:sldMk cId="340385064" sldId="289"/>
            <ac:spMk id="306" creationId="{00000000-0000-0000-0000-000000000000}"/>
          </ac:spMkLst>
        </pc:spChg>
      </pc:sldChg>
      <pc:sldChg chg="addSp delSp modSp add replId">
        <pc:chgData name="Gastbenutzer" userId="S::urn:spo:anon#d137bbd1646e12d2bb0aa1699cfbfe85074ba88de44726b5f84cca6aeab3351b::" providerId="AD" clId="Web-{3DA36FDC-508B-BA08-3F04-5254891025E9}" dt="2023-12-09T13:54:16.181" v="569" actId="20577"/>
        <pc:sldMkLst>
          <pc:docMk/>
          <pc:sldMk cId="70307290" sldId="290"/>
        </pc:sldMkLst>
        <pc:spChg chg="add mod">
          <ac:chgData name="Gastbenutzer" userId="S::urn:spo:anon#d137bbd1646e12d2bb0aa1699cfbfe85074ba88de44726b5f84cca6aeab3351b::" providerId="AD" clId="Web-{3DA36FDC-508B-BA08-3F04-5254891025E9}" dt="2023-12-09T13:53:31.899" v="564" actId="1076"/>
          <ac:spMkLst>
            <pc:docMk/>
            <pc:sldMk cId="70307290" sldId="290"/>
            <ac:spMk id="3" creationId="{131B339A-2B2A-E6E2-4D91-5085127CB099}"/>
          </ac:spMkLst>
        </pc:spChg>
        <pc:spChg chg="add mod">
          <ac:chgData name="Gastbenutzer" userId="S::urn:spo:anon#d137bbd1646e12d2bb0aa1699cfbfe85074ba88de44726b5f84cca6aeab3351b::" providerId="AD" clId="Web-{3DA36FDC-508B-BA08-3F04-5254891025E9}" dt="2023-12-09T13:54:16.181" v="569" actId="20577"/>
          <ac:spMkLst>
            <pc:docMk/>
            <pc:sldMk cId="70307290" sldId="290"/>
            <ac:spMk id="5" creationId="{48AE17D9-63AD-3242-EC6C-075CE890A1DF}"/>
          </ac:spMkLst>
        </pc:spChg>
        <pc:spChg chg="add mod">
          <ac:chgData name="Gastbenutzer" userId="S::urn:spo:anon#d137bbd1646e12d2bb0aa1699cfbfe85074ba88de44726b5f84cca6aeab3351b::" providerId="AD" clId="Web-{3DA36FDC-508B-BA08-3F04-5254891025E9}" dt="2023-12-09T13:53:31.931" v="566" actId="1076"/>
          <ac:spMkLst>
            <pc:docMk/>
            <pc:sldMk cId="70307290" sldId="290"/>
            <ac:spMk id="7" creationId="{57066708-23B8-16AE-D59C-BDE274B24AA0}"/>
          </ac:spMkLst>
        </pc:spChg>
        <pc:spChg chg="del mod">
          <ac:chgData name="Gastbenutzer" userId="S::urn:spo:anon#d137bbd1646e12d2bb0aa1699cfbfe85074ba88de44726b5f84cca6aeab3351b::" providerId="AD" clId="Web-{3DA36FDC-508B-BA08-3F04-5254891025E9}" dt="2023-12-09T13:52:54.102" v="550"/>
          <ac:spMkLst>
            <pc:docMk/>
            <pc:sldMk cId="70307290" sldId="290"/>
            <ac:spMk id="9" creationId="{E837FF43-7401-055A-66BB-AB956987C4CC}"/>
          </ac:spMkLst>
        </pc:spChg>
        <pc:spChg chg="add mod">
          <ac:chgData name="Gastbenutzer" userId="S::urn:spo:anon#d137bbd1646e12d2bb0aa1699cfbfe85074ba88de44726b5f84cca6aeab3351b::" providerId="AD" clId="Web-{3DA36FDC-508B-BA08-3F04-5254891025E9}" dt="2023-12-09T13:53:31.946" v="567" actId="1076"/>
          <ac:spMkLst>
            <pc:docMk/>
            <pc:sldMk cId="70307290" sldId="290"/>
            <ac:spMk id="10" creationId="{50194F7A-1440-56DF-0616-D19989CB394A}"/>
          </ac:spMkLst>
        </pc:spChg>
        <pc:spChg chg="del mod">
          <ac:chgData name="Gastbenutzer" userId="S::urn:spo:anon#d137bbd1646e12d2bb0aa1699cfbfe85074ba88de44726b5f84cca6aeab3351b::" providerId="AD" clId="Web-{3DA36FDC-508B-BA08-3F04-5254891025E9}" dt="2023-12-09T13:52:47.165" v="548"/>
          <ac:spMkLst>
            <pc:docMk/>
            <pc:sldMk cId="70307290" sldId="290"/>
            <ac:spMk id="11" creationId="{FB2138CA-B5DD-2E7F-F49D-CB033EE475DA}"/>
          </ac:spMkLst>
        </pc:spChg>
        <pc:spChg chg="del mod">
          <ac:chgData name="Gastbenutzer" userId="S::urn:spo:anon#d137bbd1646e12d2bb0aa1699cfbfe85074ba88de44726b5f84cca6aeab3351b::" providerId="AD" clId="Web-{3DA36FDC-508B-BA08-3F04-5254891025E9}" dt="2023-12-09T13:53:01.180" v="552"/>
          <ac:spMkLst>
            <pc:docMk/>
            <pc:sldMk cId="70307290" sldId="290"/>
            <ac:spMk id="13" creationId="{F3F98FD7-925C-2EC5-F6A3-E3E56EFAF11E}"/>
          </ac:spMkLst>
        </pc:spChg>
        <pc:spChg chg="mod">
          <ac:chgData name="Gastbenutzer" userId="S::urn:spo:anon#d137bbd1646e12d2bb0aa1699cfbfe85074ba88de44726b5f84cca6aeab3351b::" providerId="AD" clId="Web-{3DA36FDC-508B-BA08-3F04-5254891025E9}" dt="2023-12-09T13:53:12.305" v="555" actId="20577"/>
          <ac:spMkLst>
            <pc:docMk/>
            <pc:sldMk cId="70307290" sldId="290"/>
            <ac:spMk id="303" creationId="{00000000-0000-0000-0000-000000000000}"/>
          </ac:spMkLst>
        </pc:spChg>
      </pc:sldChg>
    </pc:docChg>
  </pc:docChgLst>
  <pc:docChgLst>
    <pc:chgData name="Gastbenutzer" userId="S::urn:spo:anon#d137bbd1646e12d2bb0aa1699cfbfe85074ba88de44726b5f84cca6aeab3351b::" providerId="AD" clId="Web-{7460452B-A4DD-9028-C587-E1BB99954094}"/>
    <pc:docChg chg="modSld">
      <pc:chgData name="Gastbenutzer" userId="S::urn:spo:anon#d137bbd1646e12d2bb0aa1699cfbfe85074ba88de44726b5f84cca6aeab3351b::" providerId="AD" clId="Web-{7460452B-A4DD-9028-C587-E1BB99954094}" dt="2023-12-12T21:58:53.699" v="21" actId="20577"/>
      <pc:docMkLst>
        <pc:docMk/>
      </pc:docMkLst>
      <pc:sldChg chg="modSp">
        <pc:chgData name="Gastbenutzer" userId="S::urn:spo:anon#d137bbd1646e12d2bb0aa1699cfbfe85074ba88de44726b5f84cca6aeab3351b::" providerId="AD" clId="Web-{7460452B-A4DD-9028-C587-E1BB99954094}" dt="2023-12-12T21:58:53.699" v="21" actId="20577"/>
        <pc:sldMkLst>
          <pc:docMk/>
          <pc:sldMk cId="0" sldId="262"/>
        </pc:sldMkLst>
        <pc:spChg chg="mod">
          <ac:chgData name="Gastbenutzer" userId="S::urn:spo:anon#d137bbd1646e12d2bb0aa1699cfbfe85074ba88de44726b5f84cca6aeab3351b::" providerId="AD" clId="Web-{7460452B-A4DD-9028-C587-E1BB99954094}" dt="2023-12-12T21:58:53.699" v="21" actId="20577"/>
          <ac:spMkLst>
            <pc:docMk/>
            <pc:sldMk cId="0" sldId="262"/>
            <ac:spMk id="272" creationId="{00000000-0000-0000-0000-000000000000}"/>
          </ac:spMkLst>
        </pc:spChg>
      </pc:sldChg>
    </pc:docChg>
  </pc:docChgLst>
  <pc:docChgLst>
    <pc:chgData name="Gastbenutzer" userId="S::urn:spo:anon#d137bbd1646e12d2bb0aa1699cfbfe85074ba88de44726b5f84cca6aeab3351b::" providerId="AD" clId="Web-{22630E02-69E1-7993-D8D9-B74C80FE5339}"/>
    <pc:docChg chg="addSld delSld modSld">
      <pc:chgData name="Gastbenutzer" userId="S::urn:spo:anon#d137bbd1646e12d2bb0aa1699cfbfe85074ba88de44726b5f84cca6aeab3351b::" providerId="AD" clId="Web-{22630E02-69E1-7993-D8D9-B74C80FE5339}" dt="2023-12-09T23:18:03.923" v="17" actId="1076"/>
      <pc:docMkLst>
        <pc:docMk/>
      </pc:docMkLst>
      <pc:sldChg chg="delSp modSp add del">
        <pc:chgData name="Gastbenutzer" userId="S::urn:spo:anon#d137bbd1646e12d2bb0aa1699cfbfe85074ba88de44726b5f84cca6aeab3351b::" providerId="AD" clId="Web-{22630E02-69E1-7993-D8D9-B74C80FE5339}" dt="2023-12-09T23:18:03.923" v="17" actId="1076"/>
        <pc:sldMkLst>
          <pc:docMk/>
          <pc:sldMk cId="0" sldId="261"/>
        </pc:sldMkLst>
        <pc:spChg chg="mod">
          <ac:chgData name="Gastbenutzer" userId="S::urn:spo:anon#d137bbd1646e12d2bb0aa1699cfbfe85074ba88de44726b5f84cca6aeab3351b::" providerId="AD" clId="Web-{22630E02-69E1-7993-D8D9-B74C80FE5339}" dt="2023-12-09T23:17:08.453" v="7" actId="20577"/>
          <ac:spMkLst>
            <pc:docMk/>
            <pc:sldMk cId="0" sldId="261"/>
            <ac:spMk id="268" creationId="{00000000-0000-0000-0000-000000000000}"/>
          </ac:spMkLst>
        </pc:spChg>
        <pc:spChg chg="mod">
          <ac:chgData name="Gastbenutzer" userId="S::urn:spo:anon#d137bbd1646e12d2bb0aa1699cfbfe85074ba88de44726b5f84cca6aeab3351b::" providerId="AD" clId="Web-{22630E02-69E1-7993-D8D9-B74C80FE5339}" dt="2023-12-09T23:17:23.172" v="11" actId="20577"/>
          <ac:spMkLst>
            <pc:docMk/>
            <pc:sldMk cId="0" sldId="261"/>
            <ac:spMk id="269" creationId="{00000000-0000-0000-0000-000000000000}"/>
          </ac:spMkLst>
        </pc:spChg>
        <pc:picChg chg="mod">
          <ac:chgData name="Gastbenutzer" userId="S::urn:spo:anon#d137bbd1646e12d2bb0aa1699cfbfe85074ba88de44726b5f84cca6aeab3351b::" providerId="AD" clId="Web-{22630E02-69E1-7993-D8D9-B74C80FE5339}" dt="2023-12-09T23:17:33.516" v="14" actId="14100"/>
          <ac:picMkLst>
            <pc:docMk/>
            <pc:sldMk cId="0" sldId="261"/>
            <ac:picMk id="2" creationId="{C7E3E223-19E4-24FE-0755-9422C51617B7}"/>
          </ac:picMkLst>
        </pc:picChg>
        <pc:picChg chg="mod">
          <ac:chgData name="Gastbenutzer" userId="S::urn:spo:anon#d137bbd1646e12d2bb0aa1699cfbfe85074ba88de44726b5f84cca6aeab3351b::" providerId="AD" clId="Web-{22630E02-69E1-7993-D8D9-B74C80FE5339}" dt="2023-12-09T23:18:03.923" v="17" actId="1076"/>
          <ac:picMkLst>
            <pc:docMk/>
            <pc:sldMk cId="0" sldId="261"/>
            <ac:picMk id="260" creationId="{00000000-0000-0000-0000-000000000000}"/>
          </ac:picMkLst>
        </pc:picChg>
        <pc:picChg chg="del mod">
          <ac:chgData name="Gastbenutzer" userId="S::urn:spo:anon#d137bbd1646e12d2bb0aa1699cfbfe85074ba88de44726b5f84cca6aeab3351b::" providerId="AD" clId="Web-{22630E02-69E1-7993-D8D9-B74C80FE5339}" dt="2023-12-09T23:17:01.828" v="5"/>
          <ac:picMkLst>
            <pc:docMk/>
            <pc:sldMk cId="0" sldId="261"/>
            <ac:picMk id="264" creationId="{00000000-0000-0000-0000-000000000000}"/>
          </ac:picMkLst>
        </pc:picChg>
        <pc:picChg chg="del">
          <ac:chgData name="Gastbenutzer" userId="S::urn:spo:anon#d137bbd1646e12d2bb0aa1699cfbfe85074ba88de44726b5f84cca6aeab3351b::" providerId="AD" clId="Web-{22630E02-69E1-7993-D8D9-B74C80FE5339}" dt="2023-12-09T23:17:13.032" v="8"/>
          <ac:picMkLst>
            <pc:docMk/>
            <pc:sldMk cId="0" sldId="261"/>
            <ac:picMk id="265" creationId="{00000000-0000-0000-0000-000000000000}"/>
          </ac:picMkLst>
        </pc:picChg>
      </pc:sldChg>
    </pc:docChg>
  </pc:docChgLst>
</pc:chgInfo>
</file>

<file path=ppt/comments/modernComment_107_0.xml><?xml version="1.0" encoding="utf-8"?>
<p188:cmLst xmlns:a="http://schemas.openxmlformats.org/drawingml/2006/main" xmlns:r="http://schemas.openxmlformats.org/officeDocument/2006/relationships" xmlns:p188="http://schemas.microsoft.com/office/powerpoint/2018/8/main">
  <p188:cm id="{9892A172-D9A4-4940-B8E5-31E20E986024}" authorId="{4D5A4A73-50DD-C484-FE6F-FACEC0D9B259}" created="2023-12-11T21:35:55.585">
    <pc:sldMkLst xmlns:pc="http://schemas.microsoft.com/office/powerpoint/2013/main/command">
      <pc:docMk/>
      <pc:sldMk cId="0" sldId="263"/>
    </pc:sldMkLst>
    <p188:txBody>
      <a:bodyPr/>
      <a:lstStyle/>
      <a:p>
        <a:r>
          <a:rPr lang="de-DE"/>
          <a:t>würde diese Folie rausnehmen</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FEF44-2279-4E0A-A1D4-AB1B2FE2C579}"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9A3D8FC2-83DB-4FE9-90D4-D8456F140DE1}">
      <dgm:prSet/>
      <dgm:spPr/>
      <dgm:t>
        <a:bodyPr/>
        <a:lstStyle/>
        <a:p>
          <a:pPr>
            <a:defRPr b="1"/>
          </a:pPr>
          <a:r>
            <a:rPr lang="en-US"/>
            <a:t>Problem description: </a:t>
          </a:r>
        </a:p>
      </dgm:t>
    </dgm:pt>
    <dgm:pt modelId="{BBCED097-73A1-4873-83FC-913E7BC6C357}" type="parTrans" cxnId="{793DDA2D-FF40-4FDC-A22C-ECE1FE5E1218}">
      <dgm:prSet/>
      <dgm:spPr/>
      <dgm:t>
        <a:bodyPr/>
        <a:lstStyle/>
        <a:p>
          <a:endParaRPr lang="en-US"/>
        </a:p>
      </dgm:t>
    </dgm:pt>
    <dgm:pt modelId="{248CAD22-9DEE-49CD-8819-A0C95164F3D3}" type="sibTrans" cxnId="{793DDA2D-FF40-4FDC-A22C-ECE1FE5E1218}">
      <dgm:prSet/>
      <dgm:spPr/>
      <dgm:t>
        <a:bodyPr/>
        <a:lstStyle/>
        <a:p>
          <a:endParaRPr lang="en-US"/>
        </a:p>
      </dgm:t>
    </dgm:pt>
    <dgm:pt modelId="{EC9F62CB-B10C-46D3-8B29-7B821B7141A0}">
      <dgm:prSet/>
      <dgm:spPr/>
      <dgm:t>
        <a:bodyPr/>
        <a:lstStyle/>
        <a:p>
          <a:r>
            <a:rPr lang="en-GB"/>
            <a:t>Manual estimations of future sales amount</a:t>
          </a:r>
          <a:endParaRPr lang="en-US"/>
        </a:p>
      </dgm:t>
    </dgm:pt>
    <dgm:pt modelId="{782A0B2F-943D-43A8-AF4E-23FB4C7F9633}" type="parTrans" cxnId="{1CE37180-AEBB-4A39-B8AA-20DBA5462D93}">
      <dgm:prSet/>
      <dgm:spPr/>
      <dgm:t>
        <a:bodyPr/>
        <a:lstStyle/>
        <a:p>
          <a:endParaRPr lang="en-US"/>
        </a:p>
      </dgm:t>
    </dgm:pt>
    <dgm:pt modelId="{EA260B19-E288-491B-852A-C36A5FD829EC}" type="sibTrans" cxnId="{1CE37180-AEBB-4A39-B8AA-20DBA5462D93}">
      <dgm:prSet/>
      <dgm:spPr/>
      <dgm:t>
        <a:bodyPr/>
        <a:lstStyle/>
        <a:p>
          <a:endParaRPr lang="en-US"/>
        </a:p>
      </dgm:t>
    </dgm:pt>
    <dgm:pt modelId="{1142426F-7858-41CD-8A6E-EAFF8F5D6344}">
      <dgm:prSet/>
      <dgm:spPr/>
      <dgm:t>
        <a:bodyPr/>
        <a:lstStyle/>
        <a:p>
          <a:r>
            <a:rPr lang="en-GB"/>
            <a:t>No existing Churn </a:t>
          </a:r>
          <a:r>
            <a:rPr lang="en-GB" err="1"/>
            <a:t>prediciton</a:t>
          </a:r>
          <a:endParaRPr lang="en-US"/>
        </a:p>
      </dgm:t>
    </dgm:pt>
    <dgm:pt modelId="{D48E46FA-11C9-4767-B11B-6118ADEFED93}" type="parTrans" cxnId="{15971B36-DE04-4B3A-A334-E2053234F1FB}">
      <dgm:prSet/>
      <dgm:spPr/>
      <dgm:t>
        <a:bodyPr/>
        <a:lstStyle/>
        <a:p>
          <a:endParaRPr lang="en-US"/>
        </a:p>
      </dgm:t>
    </dgm:pt>
    <dgm:pt modelId="{9117E915-9E50-4322-84A1-D324303FB95F}" type="sibTrans" cxnId="{15971B36-DE04-4B3A-A334-E2053234F1FB}">
      <dgm:prSet/>
      <dgm:spPr/>
      <dgm:t>
        <a:bodyPr/>
        <a:lstStyle/>
        <a:p>
          <a:endParaRPr lang="en-US"/>
        </a:p>
      </dgm:t>
    </dgm:pt>
    <dgm:pt modelId="{A14F7C40-50D0-49C7-AAAA-4F3A18861B43}">
      <dgm:prSet/>
      <dgm:spPr/>
      <dgm:t>
        <a:bodyPr/>
        <a:lstStyle/>
        <a:p>
          <a:pPr>
            <a:defRPr b="1"/>
          </a:pPr>
          <a:r>
            <a:rPr lang="en-US"/>
            <a:t>Objectives:</a:t>
          </a:r>
        </a:p>
      </dgm:t>
    </dgm:pt>
    <dgm:pt modelId="{083DF6D5-4346-4A11-B6D5-362A552C8616}" type="parTrans" cxnId="{61D48CFB-EF29-4549-B872-AE3D9EEE496E}">
      <dgm:prSet/>
      <dgm:spPr/>
      <dgm:t>
        <a:bodyPr/>
        <a:lstStyle/>
        <a:p>
          <a:endParaRPr lang="en-US"/>
        </a:p>
      </dgm:t>
    </dgm:pt>
    <dgm:pt modelId="{961AA9C1-F3B4-4D73-AAE3-72CDC2545217}" type="sibTrans" cxnId="{61D48CFB-EF29-4549-B872-AE3D9EEE496E}">
      <dgm:prSet/>
      <dgm:spPr/>
      <dgm:t>
        <a:bodyPr/>
        <a:lstStyle/>
        <a:p>
          <a:endParaRPr lang="en-US"/>
        </a:p>
      </dgm:t>
    </dgm:pt>
    <dgm:pt modelId="{BC1F8CDD-A5B5-4532-B30E-1320D4E7B7B4}">
      <dgm:prSet/>
      <dgm:spPr/>
      <dgm:t>
        <a:bodyPr/>
        <a:lstStyle/>
        <a:p>
          <a:r>
            <a:rPr lang="en-GB" b="1" dirty="0"/>
            <a:t>Initially two main goals were defined:</a:t>
          </a:r>
          <a:endParaRPr lang="en-US" dirty="0"/>
        </a:p>
      </dgm:t>
    </dgm:pt>
    <dgm:pt modelId="{FB3779F8-0BD5-4E2C-8205-265B462ACAF3}" type="parTrans" cxnId="{B758A1A8-E932-4DB9-8E5C-FACEDEF80E4D}">
      <dgm:prSet/>
      <dgm:spPr/>
      <dgm:t>
        <a:bodyPr/>
        <a:lstStyle/>
        <a:p>
          <a:endParaRPr lang="en-US"/>
        </a:p>
      </dgm:t>
    </dgm:pt>
    <dgm:pt modelId="{E4A393A5-4B10-40BF-9A7C-8DAE3453F381}" type="sibTrans" cxnId="{B758A1A8-E932-4DB9-8E5C-FACEDEF80E4D}">
      <dgm:prSet/>
      <dgm:spPr/>
      <dgm:t>
        <a:bodyPr/>
        <a:lstStyle/>
        <a:p>
          <a:endParaRPr lang="en-US"/>
        </a:p>
      </dgm:t>
    </dgm:pt>
    <dgm:pt modelId="{F5265D86-9BC1-4CC4-87C4-948BEB1CACDA}">
      <dgm:prSet/>
      <dgm:spPr/>
      <dgm:t>
        <a:bodyPr/>
        <a:lstStyle/>
        <a:p>
          <a:r>
            <a:rPr lang="en-GB" dirty="0"/>
            <a:t>Find the best model for forecasting / predicting the premium amount</a:t>
          </a:r>
          <a:endParaRPr lang="en-US" dirty="0"/>
        </a:p>
      </dgm:t>
    </dgm:pt>
    <dgm:pt modelId="{BD59EAC6-557F-46AB-8EAF-67D15C39590B}" type="parTrans" cxnId="{43DF9698-449B-4426-8839-EF4DDF1E53A5}">
      <dgm:prSet/>
      <dgm:spPr/>
      <dgm:t>
        <a:bodyPr/>
        <a:lstStyle/>
        <a:p>
          <a:endParaRPr lang="en-US"/>
        </a:p>
      </dgm:t>
    </dgm:pt>
    <dgm:pt modelId="{CD2D766C-6A90-4055-8D95-5AB2316641ED}" type="sibTrans" cxnId="{43DF9698-449B-4426-8839-EF4DDF1E53A5}">
      <dgm:prSet/>
      <dgm:spPr/>
      <dgm:t>
        <a:bodyPr/>
        <a:lstStyle/>
        <a:p>
          <a:endParaRPr lang="en-US"/>
        </a:p>
      </dgm:t>
    </dgm:pt>
    <dgm:pt modelId="{4AA868F1-3A95-4C86-BA5F-91BC36BCF3CC}">
      <dgm:prSet/>
      <dgm:spPr/>
      <dgm:t>
        <a:bodyPr/>
        <a:lstStyle/>
        <a:p>
          <a:r>
            <a:rPr lang="en-GB" dirty="0"/>
            <a:t>Within the </a:t>
          </a:r>
          <a:r>
            <a:rPr lang="en-GB" b="1" dirty="0"/>
            <a:t>churn prediction</a:t>
          </a:r>
          <a:r>
            <a:rPr lang="en-GB" dirty="0"/>
            <a:t> sub-project another two goals were defined:</a:t>
          </a:r>
          <a:endParaRPr lang="en-US" dirty="0"/>
        </a:p>
      </dgm:t>
    </dgm:pt>
    <dgm:pt modelId="{27BEF5C1-8F7F-434A-8552-E65325354367}" type="parTrans" cxnId="{C82AF2E9-6EAF-441B-AE89-D50EAF167724}">
      <dgm:prSet/>
      <dgm:spPr/>
      <dgm:t>
        <a:bodyPr/>
        <a:lstStyle/>
        <a:p>
          <a:endParaRPr lang="en-US"/>
        </a:p>
      </dgm:t>
    </dgm:pt>
    <dgm:pt modelId="{694D2E62-AB53-411B-B455-C97870023353}" type="sibTrans" cxnId="{C82AF2E9-6EAF-441B-AE89-D50EAF167724}">
      <dgm:prSet/>
      <dgm:spPr/>
      <dgm:t>
        <a:bodyPr/>
        <a:lstStyle/>
        <a:p>
          <a:endParaRPr lang="en-US"/>
        </a:p>
      </dgm:t>
    </dgm:pt>
    <dgm:pt modelId="{2A3E1884-9C44-4C69-B8CB-40E3898B9365}">
      <dgm:prSet/>
      <dgm:spPr/>
      <dgm:t>
        <a:bodyPr/>
        <a:lstStyle/>
        <a:p>
          <a:r>
            <a:rPr lang="en-GB"/>
            <a:t>Identify main features that have an impact on customers’ termination behaviour</a:t>
          </a:r>
          <a:endParaRPr lang="en-US"/>
        </a:p>
      </dgm:t>
    </dgm:pt>
    <dgm:pt modelId="{A61CBC5E-2924-450D-AA72-EC31BC0EBBC4}" type="parTrans" cxnId="{47E486E5-481B-4339-9430-FABB075CAE4D}">
      <dgm:prSet/>
      <dgm:spPr/>
      <dgm:t>
        <a:bodyPr/>
        <a:lstStyle/>
        <a:p>
          <a:endParaRPr lang="en-US"/>
        </a:p>
      </dgm:t>
    </dgm:pt>
    <dgm:pt modelId="{24E9FD04-8B76-46CF-A690-74D3FE5A6DF8}" type="sibTrans" cxnId="{47E486E5-481B-4339-9430-FABB075CAE4D}">
      <dgm:prSet/>
      <dgm:spPr/>
      <dgm:t>
        <a:bodyPr/>
        <a:lstStyle/>
        <a:p>
          <a:endParaRPr lang="en-US"/>
        </a:p>
      </dgm:t>
    </dgm:pt>
    <dgm:pt modelId="{35572C32-CCE5-4B12-95D9-6E0DFB67EC2F}">
      <dgm:prSet/>
      <dgm:spPr/>
      <dgm:t>
        <a:bodyPr/>
        <a:lstStyle/>
        <a:p>
          <a:r>
            <a:rPr lang="en-GB"/>
            <a:t>Find active contracts that are more likely to get terminated by the customer</a:t>
          </a:r>
          <a:endParaRPr lang="en-US"/>
        </a:p>
      </dgm:t>
    </dgm:pt>
    <dgm:pt modelId="{EA6A646E-E1A4-4FAE-99E1-E15FD0B38E8C}" type="parTrans" cxnId="{5C1F28F8-FD84-480D-B3E1-960BEAB6A6EE}">
      <dgm:prSet/>
      <dgm:spPr/>
      <dgm:t>
        <a:bodyPr/>
        <a:lstStyle/>
        <a:p>
          <a:endParaRPr lang="en-US"/>
        </a:p>
      </dgm:t>
    </dgm:pt>
    <dgm:pt modelId="{579BC863-74EB-47D5-849E-70614C678B44}" type="sibTrans" cxnId="{5C1F28F8-FD84-480D-B3E1-960BEAB6A6EE}">
      <dgm:prSet/>
      <dgm:spPr/>
      <dgm:t>
        <a:bodyPr/>
        <a:lstStyle/>
        <a:p>
          <a:endParaRPr lang="en-US"/>
        </a:p>
      </dgm:t>
    </dgm:pt>
    <dgm:pt modelId="{6A467EC6-59DA-42B6-AEE3-EC2792F922DF}">
      <dgm:prSet/>
      <dgm:spPr/>
      <dgm:t>
        <a:bodyPr/>
        <a:lstStyle/>
        <a:p>
          <a:r>
            <a:rPr lang="en-GB" dirty="0"/>
            <a:t>Find out how premium adjustments impact the value of premium amount </a:t>
          </a:r>
          <a:endParaRPr lang="en-US" dirty="0"/>
        </a:p>
      </dgm:t>
    </dgm:pt>
    <dgm:pt modelId="{300C4290-4A0B-4D37-A79C-645129CC7970}" type="sibTrans" cxnId="{1879397B-0ED3-402C-9CC7-2EC897FE2F85}">
      <dgm:prSet/>
      <dgm:spPr/>
      <dgm:t>
        <a:bodyPr/>
        <a:lstStyle/>
        <a:p>
          <a:endParaRPr lang="en-US"/>
        </a:p>
      </dgm:t>
    </dgm:pt>
    <dgm:pt modelId="{2E2081EC-665A-4015-A673-EB609A1D87C1}" type="parTrans" cxnId="{1879397B-0ED3-402C-9CC7-2EC897FE2F85}">
      <dgm:prSet/>
      <dgm:spPr/>
      <dgm:t>
        <a:bodyPr/>
        <a:lstStyle/>
        <a:p>
          <a:endParaRPr lang="en-US"/>
        </a:p>
      </dgm:t>
    </dgm:pt>
    <dgm:pt modelId="{22EE5446-FFD5-40F9-AEA5-AA4359A18B3D}" type="pres">
      <dgm:prSet presAssocID="{6D3FEF44-2279-4E0A-A1D4-AB1B2FE2C579}" presName="linear" presStyleCnt="0">
        <dgm:presLayoutVars>
          <dgm:dir/>
          <dgm:animLvl val="lvl"/>
          <dgm:resizeHandles val="exact"/>
        </dgm:presLayoutVars>
      </dgm:prSet>
      <dgm:spPr/>
    </dgm:pt>
    <dgm:pt modelId="{CB88A64C-D3A2-4EA2-9838-268FC88A4B00}" type="pres">
      <dgm:prSet presAssocID="{9A3D8FC2-83DB-4FE9-90D4-D8456F140DE1}" presName="parentLin" presStyleCnt="0"/>
      <dgm:spPr/>
    </dgm:pt>
    <dgm:pt modelId="{02B5F1D2-F231-4911-AFD0-1E5FC06F496A}" type="pres">
      <dgm:prSet presAssocID="{9A3D8FC2-83DB-4FE9-90D4-D8456F140DE1}" presName="parentLeftMargin" presStyleLbl="node1" presStyleIdx="0" presStyleCnt="2"/>
      <dgm:spPr/>
    </dgm:pt>
    <dgm:pt modelId="{160F8EA3-3D46-466D-BB8C-CF470CAC7651}" type="pres">
      <dgm:prSet presAssocID="{9A3D8FC2-83DB-4FE9-90D4-D8456F140DE1}" presName="parentText" presStyleLbl="node1" presStyleIdx="0" presStyleCnt="2">
        <dgm:presLayoutVars>
          <dgm:chMax val="0"/>
          <dgm:bulletEnabled val="1"/>
        </dgm:presLayoutVars>
      </dgm:prSet>
      <dgm:spPr/>
    </dgm:pt>
    <dgm:pt modelId="{BB2E79D4-C81A-4EEB-8D8B-75EFB1931BB2}" type="pres">
      <dgm:prSet presAssocID="{9A3D8FC2-83DB-4FE9-90D4-D8456F140DE1}" presName="negativeSpace" presStyleCnt="0"/>
      <dgm:spPr/>
    </dgm:pt>
    <dgm:pt modelId="{0850DDE4-84F5-4F4E-9A6F-DA0C78D7DAB3}" type="pres">
      <dgm:prSet presAssocID="{9A3D8FC2-83DB-4FE9-90D4-D8456F140DE1}" presName="childText" presStyleLbl="conFgAcc1" presStyleIdx="0" presStyleCnt="2">
        <dgm:presLayoutVars>
          <dgm:bulletEnabled val="1"/>
        </dgm:presLayoutVars>
      </dgm:prSet>
      <dgm:spPr/>
    </dgm:pt>
    <dgm:pt modelId="{1BF3A1C2-7F4A-43FE-99BE-017D2C1B6398}" type="pres">
      <dgm:prSet presAssocID="{248CAD22-9DEE-49CD-8819-A0C95164F3D3}" presName="spaceBetweenRectangles" presStyleCnt="0"/>
      <dgm:spPr/>
    </dgm:pt>
    <dgm:pt modelId="{075310D1-566F-461C-91DF-D2DD93A33298}" type="pres">
      <dgm:prSet presAssocID="{A14F7C40-50D0-49C7-AAAA-4F3A18861B43}" presName="parentLin" presStyleCnt="0"/>
      <dgm:spPr/>
    </dgm:pt>
    <dgm:pt modelId="{53600267-3D98-4AF0-BDDD-B7667F3AFFA7}" type="pres">
      <dgm:prSet presAssocID="{A14F7C40-50D0-49C7-AAAA-4F3A18861B43}" presName="parentLeftMargin" presStyleLbl="node1" presStyleIdx="0" presStyleCnt="2"/>
      <dgm:spPr/>
    </dgm:pt>
    <dgm:pt modelId="{67E76075-780B-4639-B6C4-FCE472422F5D}" type="pres">
      <dgm:prSet presAssocID="{A14F7C40-50D0-49C7-AAAA-4F3A18861B43}" presName="parentText" presStyleLbl="node1" presStyleIdx="1" presStyleCnt="2">
        <dgm:presLayoutVars>
          <dgm:chMax val="0"/>
          <dgm:bulletEnabled val="1"/>
        </dgm:presLayoutVars>
      </dgm:prSet>
      <dgm:spPr/>
    </dgm:pt>
    <dgm:pt modelId="{3E7C8A98-D6E6-4F7B-AA26-D2B6658B9927}" type="pres">
      <dgm:prSet presAssocID="{A14F7C40-50D0-49C7-AAAA-4F3A18861B43}" presName="negativeSpace" presStyleCnt="0"/>
      <dgm:spPr/>
    </dgm:pt>
    <dgm:pt modelId="{12F0D0AB-0352-499D-9097-B2DB2BA32C23}" type="pres">
      <dgm:prSet presAssocID="{A14F7C40-50D0-49C7-AAAA-4F3A18861B43}" presName="childText" presStyleLbl="conFgAcc1" presStyleIdx="1" presStyleCnt="2">
        <dgm:presLayoutVars>
          <dgm:bulletEnabled val="1"/>
        </dgm:presLayoutVars>
      </dgm:prSet>
      <dgm:spPr/>
    </dgm:pt>
  </dgm:ptLst>
  <dgm:cxnLst>
    <dgm:cxn modelId="{4745BC01-1562-41D4-8ABB-4465AFCFAEBA}" type="presOf" srcId="{BC1F8CDD-A5B5-4532-B30E-1320D4E7B7B4}" destId="{12F0D0AB-0352-499D-9097-B2DB2BA32C23}" srcOrd="0" destOrd="0" presId="urn:microsoft.com/office/officeart/2005/8/layout/list1"/>
    <dgm:cxn modelId="{5F6AE901-C7D8-4582-B9BE-7C98AABC2737}" type="presOf" srcId="{2A3E1884-9C44-4C69-B8CB-40E3898B9365}" destId="{12F0D0AB-0352-499D-9097-B2DB2BA32C23}" srcOrd="0" destOrd="4" presId="urn:microsoft.com/office/officeart/2005/8/layout/list1"/>
    <dgm:cxn modelId="{793DDA2D-FF40-4FDC-A22C-ECE1FE5E1218}" srcId="{6D3FEF44-2279-4E0A-A1D4-AB1B2FE2C579}" destId="{9A3D8FC2-83DB-4FE9-90D4-D8456F140DE1}" srcOrd="0" destOrd="0" parTransId="{BBCED097-73A1-4873-83FC-913E7BC6C357}" sibTransId="{248CAD22-9DEE-49CD-8819-A0C95164F3D3}"/>
    <dgm:cxn modelId="{15971B36-DE04-4B3A-A334-E2053234F1FB}" srcId="{9A3D8FC2-83DB-4FE9-90D4-D8456F140DE1}" destId="{1142426F-7858-41CD-8A6E-EAFF8F5D6344}" srcOrd="1" destOrd="0" parTransId="{D48E46FA-11C9-4767-B11B-6118ADEFED93}" sibTransId="{9117E915-9E50-4322-84A1-D324303FB95F}"/>
    <dgm:cxn modelId="{1761F56F-AF8C-47B8-B5E5-9A3F1E33C20A}" type="presOf" srcId="{6A467EC6-59DA-42B6-AEE3-EC2792F922DF}" destId="{12F0D0AB-0352-499D-9097-B2DB2BA32C23}" srcOrd="0" destOrd="2" presId="urn:microsoft.com/office/officeart/2005/8/layout/list1"/>
    <dgm:cxn modelId="{1B56CA73-418D-4214-86DB-6FBF0C8FED74}" type="presOf" srcId="{EC9F62CB-B10C-46D3-8B29-7B821B7141A0}" destId="{0850DDE4-84F5-4F4E-9A6F-DA0C78D7DAB3}" srcOrd="0" destOrd="0" presId="urn:microsoft.com/office/officeart/2005/8/layout/list1"/>
    <dgm:cxn modelId="{1879397B-0ED3-402C-9CC7-2EC897FE2F85}" srcId="{BC1F8CDD-A5B5-4532-B30E-1320D4E7B7B4}" destId="{6A467EC6-59DA-42B6-AEE3-EC2792F922DF}" srcOrd="1" destOrd="0" parTransId="{2E2081EC-665A-4015-A673-EB609A1D87C1}" sibTransId="{300C4290-4A0B-4D37-A79C-645129CC7970}"/>
    <dgm:cxn modelId="{1CE37180-AEBB-4A39-B8AA-20DBA5462D93}" srcId="{9A3D8FC2-83DB-4FE9-90D4-D8456F140DE1}" destId="{EC9F62CB-B10C-46D3-8B29-7B821B7141A0}" srcOrd="0" destOrd="0" parTransId="{782A0B2F-943D-43A8-AF4E-23FB4C7F9633}" sibTransId="{EA260B19-E288-491B-852A-C36A5FD829EC}"/>
    <dgm:cxn modelId="{E19BAE89-60BC-4189-B0AB-7A39FB569493}" type="presOf" srcId="{6D3FEF44-2279-4E0A-A1D4-AB1B2FE2C579}" destId="{22EE5446-FFD5-40F9-AEA5-AA4359A18B3D}" srcOrd="0" destOrd="0" presId="urn:microsoft.com/office/officeart/2005/8/layout/list1"/>
    <dgm:cxn modelId="{7EC79491-21BB-41AE-9B28-FD8BDE237595}" type="presOf" srcId="{9A3D8FC2-83DB-4FE9-90D4-D8456F140DE1}" destId="{02B5F1D2-F231-4911-AFD0-1E5FC06F496A}" srcOrd="0" destOrd="0" presId="urn:microsoft.com/office/officeart/2005/8/layout/list1"/>
    <dgm:cxn modelId="{196BDF94-8473-41E0-9112-06C1037D5BFA}" type="presOf" srcId="{1142426F-7858-41CD-8A6E-EAFF8F5D6344}" destId="{0850DDE4-84F5-4F4E-9A6F-DA0C78D7DAB3}" srcOrd="0" destOrd="1" presId="urn:microsoft.com/office/officeart/2005/8/layout/list1"/>
    <dgm:cxn modelId="{43DF9698-449B-4426-8839-EF4DDF1E53A5}" srcId="{BC1F8CDD-A5B5-4532-B30E-1320D4E7B7B4}" destId="{F5265D86-9BC1-4CC4-87C4-948BEB1CACDA}" srcOrd="0" destOrd="0" parTransId="{BD59EAC6-557F-46AB-8EAF-67D15C39590B}" sibTransId="{CD2D766C-6A90-4055-8D95-5AB2316641ED}"/>
    <dgm:cxn modelId="{B758A1A8-E932-4DB9-8E5C-FACEDEF80E4D}" srcId="{A14F7C40-50D0-49C7-AAAA-4F3A18861B43}" destId="{BC1F8CDD-A5B5-4532-B30E-1320D4E7B7B4}" srcOrd="0" destOrd="0" parTransId="{FB3779F8-0BD5-4E2C-8205-265B462ACAF3}" sibTransId="{E4A393A5-4B10-40BF-9A7C-8DAE3453F381}"/>
    <dgm:cxn modelId="{932FD6B5-C523-4578-8AEA-A970A5059F3C}" type="presOf" srcId="{A14F7C40-50D0-49C7-AAAA-4F3A18861B43}" destId="{67E76075-780B-4639-B6C4-FCE472422F5D}" srcOrd="1" destOrd="0" presId="urn:microsoft.com/office/officeart/2005/8/layout/list1"/>
    <dgm:cxn modelId="{99C371B9-CA9F-427C-A9B7-5E58BF8443DA}" type="presOf" srcId="{A14F7C40-50D0-49C7-AAAA-4F3A18861B43}" destId="{53600267-3D98-4AF0-BDDD-B7667F3AFFA7}" srcOrd="0" destOrd="0" presId="urn:microsoft.com/office/officeart/2005/8/layout/list1"/>
    <dgm:cxn modelId="{A806D5C0-90DB-468E-A2DC-0521180E1AA9}" type="presOf" srcId="{9A3D8FC2-83DB-4FE9-90D4-D8456F140DE1}" destId="{160F8EA3-3D46-466D-BB8C-CF470CAC7651}" srcOrd="1" destOrd="0" presId="urn:microsoft.com/office/officeart/2005/8/layout/list1"/>
    <dgm:cxn modelId="{E431FDCC-D1A9-49F6-BABD-083154761075}" type="presOf" srcId="{F5265D86-9BC1-4CC4-87C4-948BEB1CACDA}" destId="{12F0D0AB-0352-499D-9097-B2DB2BA32C23}" srcOrd="0" destOrd="1" presId="urn:microsoft.com/office/officeart/2005/8/layout/list1"/>
    <dgm:cxn modelId="{19421BD3-0EA8-4E3F-83BF-286C085F72C4}" type="presOf" srcId="{35572C32-CCE5-4B12-95D9-6E0DFB67EC2F}" destId="{12F0D0AB-0352-499D-9097-B2DB2BA32C23}" srcOrd="0" destOrd="5" presId="urn:microsoft.com/office/officeart/2005/8/layout/list1"/>
    <dgm:cxn modelId="{47E486E5-481B-4339-9430-FABB075CAE4D}" srcId="{4AA868F1-3A95-4C86-BA5F-91BC36BCF3CC}" destId="{2A3E1884-9C44-4C69-B8CB-40E3898B9365}" srcOrd="0" destOrd="0" parTransId="{A61CBC5E-2924-450D-AA72-EC31BC0EBBC4}" sibTransId="{24E9FD04-8B76-46CF-A690-74D3FE5A6DF8}"/>
    <dgm:cxn modelId="{C82AF2E9-6EAF-441B-AE89-D50EAF167724}" srcId="{A14F7C40-50D0-49C7-AAAA-4F3A18861B43}" destId="{4AA868F1-3A95-4C86-BA5F-91BC36BCF3CC}" srcOrd="1" destOrd="0" parTransId="{27BEF5C1-8F7F-434A-8552-E65325354367}" sibTransId="{694D2E62-AB53-411B-B455-C97870023353}"/>
    <dgm:cxn modelId="{0C106DF0-F893-4263-925A-C336FCF37EDA}" type="presOf" srcId="{4AA868F1-3A95-4C86-BA5F-91BC36BCF3CC}" destId="{12F0D0AB-0352-499D-9097-B2DB2BA32C23}" srcOrd="0" destOrd="3" presId="urn:microsoft.com/office/officeart/2005/8/layout/list1"/>
    <dgm:cxn modelId="{5C1F28F8-FD84-480D-B3E1-960BEAB6A6EE}" srcId="{4AA868F1-3A95-4C86-BA5F-91BC36BCF3CC}" destId="{35572C32-CCE5-4B12-95D9-6E0DFB67EC2F}" srcOrd="1" destOrd="0" parTransId="{EA6A646E-E1A4-4FAE-99E1-E15FD0B38E8C}" sibTransId="{579BC863-74EB-47D5-849E-70614C678B44}"/>
    <dgm:cxn modelId="{61D48CFB-EF29-4549-B872-AE3D9EEE496E}" srcId="{6D3FEF44-2279-4E0A-A1D4-AB1B2FE2C579}" destId="{A14F7C40-50D0-49C7-AAAA-4F3A18861B43}" srcOrd="1" destOrd="0" parTransId="{083DF6D5-4346-4A11-B6D5-362A552C8616}" sibTransId="{961AA9C1-F3B4-4D73-AAE3-72CDC2545217}"/>
    <dgm:cxn modelId="{454CD4AB-2C7B-461F-BD2B-E84DF41D51B2}" type="presParOf" srcId="{22EE5446-FFD5-40F9-AEA5-AA4359A18B3D}" destId="{CB88A64C-D3A2-4EA2-9838-268FC88A4B00}" srcOrd="0" destOrd="0" presId="urn:microsoft.com/office/officeart/2005/8/layout/list1"/>
    <dgm:cxn modelId="{335A7460-E93E-47C2-B97B-B36436C4B100}" type="presParOf" srcId="{CB88A64C-D3A2-4EA2-9838-268FC88A4B00}" destId="{02B5F1D2-F231-4911-AFD0-1E5FC06F496A}" srcOrd="0" destOrd="0" presId="urn:microsoft.com/office/officeart/2005/8/layout/list1"/>
    <dgm:cxn modelId="{E07AC5AB-11A3-41FF-8835-15169654DD49}" type="presParOf" srcId="{CB88A64C-D3A2-4EA2-9838-268FC88A4B00}" destId="{160F8EA3-3D46-466D-BB8C-CF470CAC7651}" srcOrd="1" destOrd="0" presId="urn:microsoft.com/office/officeart/2005/8/layout/list1"/>
    <dgm:cxn modelId="{64AB7E54-BFD2-4640-8B97-34C9592C3B02}" type="presParOf" srcId="{22EE5446-FFD5-40F9-AEA5-AA4359A18B3D}" destId="{BB2E79D4-C81A-4EEB-8D8B-75EFB1931BB2}" srcOrd="1" destOrd="0" presId="urn:microsoft.com/office/officeart/2005/8/layout/list1"/>
    <dgm:cxn modelId="{730846D6-2E7C-4661-B6AA-3334A48F2A43}" type="presParOf" srcId="{22EE5446-FFD5-40F9-AEA5-AA4359A18B3D}" destId="{0850DDE4-84F5-4F4E-9A6F-DA0C78D7DAB3}" srcOrd="2" destOrd="0" presId="urn:microsoft.com/office/officeart/2005/8/layout/list1"/>
    <dgm:cxn modelId="{FCDE2ACE-85B5-43E7-989D-2E6E8E5DB948}" type="presParOf" srcId="{22EE5446-FFD5-40F9-AEA5-AA4359A18B3D}" destId="{1BF3A1C2-7F4A-43FE-99BE-017D2C1B6398}" srcOrd="3" destOrd="0" presId="urn:microsoft.com/office/officeart/2005/8/layout/list1"/>
    <dgm:cxn modelId="{81C7D8A2-9AFC-4A4A-9A46-E314199144FF}" type="presParOf" srcId="{22EE5446-FFD5-40F9-AEA5-AA4359A18B3D}" destId="{075310D1-566F-461C-91DF-D2DD93A33298}" srcOrd="4" destOrd="0" presId="urn:microsoft.com/office/officeart/2005/8/layout/list1"/>
    <dgm:cxn modelId="{7995F41D-222E-4292-B7F0-9CA3EC67A65D}" type="presParOf" srcId="{075310D1-566F-461C-91DF-D2DD93A33298}" destId="{53600267-3D98-4AF0-BDDD-B7667F3AFFA7}" srcOrd="0" destOrd="0" presId="urn:microsoft.com/office/officeart/2005/8/layout/list1"/>
    <dgm:cxn modelId="{891BA28E-71E9-4F6C-985A-97CCF780F340}" type="presParOf" srcId="{075310D1-566F-461C-91DF-D2DD93A33298}" destId="{67E76075-780B-4639-B6C4-FCE472422F5D}" srcOrd="1" destOrd="0" presId="urn:microsoft.com/office/officeart/2005/8/layout/list1"/>
    <dgm:cxn modelId="{0965F572-0705-494D-AB20-DE13A65E5DBB}" type="presParOf" srcId="{22EE5446-FFD5-40F9-AEA5-AA4359A18B3D}" destId="{3E7C8A98-D6E6-4F7B-AA26-D2B6658B9927}" srcOrd="5" destOrd="0" presId="urn:microsoft.com/office/officeart/2005/8/layout/list1"/>
    <dgm:cxn modelId="{044B57FF-43D6-4BE1-B525-E1F369EF9438}" type="presParOf" srcId="{22EE5446-FFD5-40F9-AEA5-AA4359A18B3D}" destId="{12F0D0AB-0352-499D-9097-B2DB2BA32C2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14C9BB-479B-4BFC-921C-C1F7361D813F}"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4C5602D-F4C1-4E69-963F-1FE3C29CA172}">
      <dgm:prSet phldr="0"/>
      <dgm:spPr/>
      <dgm:t>
        <a:bodyPr/>
        <a:lstStyle/>
        <a:p>
          <a:pPr algn="l" rtl="0">
            <a:lnSpc>
              <a:spcPct val="90000"/>
            </a:lnSpc>
          </a:pPr>
          <a:r>
            <a:rPr lang="en-GB" b="1">
              <a:latin typeface="Calibri"/>
              <a:ea typeface="Calibri"/>
              <a:cs typeface="Calibri"/>
            </a:rPr>
            <a:t>SalesData-Example.csv</a:t>
          </a:r>
          <a:r>
            <a:rPr lang="en-GB">
              <a:latin typeface="Calibri"/>
              <a:ea typeface="Calibri"/>
              <a:cs typeface="Calibri"/>
            </a:rPr>
            <a:t>: </a:t>
          </a:r>
          <a:endParaRPr lang="en-US">
            <a:latin typeface="Calibri"/>
            <a:ea typeface="Calibri"/>
            <a:cs typeface="Calibri"/>
          </a:endParaRPr>
        </a:p>
      </dgm:t>
    </dgm:pt>
    <dgm:pt modelId="{60074BD8-860F-499B-9A3E-C8C94E494DB5}" type="parTrans" cxnId="{543C909F-CF90-44EC-A8EE-DBD91043EFCF}">
      <dgm:prSet/>
      <dgm:spPr/>
    </dgm:pt>
    <dgm:pt modelId="{9CF6E763-C7A3-4670-A567-67A56EDB8E35}" type="sibTrans" cxnId="{543C909F-CF90-44EC-A8EE-DBD91043EFCF}">
      <dgm:prSet/>
      <dgm:spPr/>
    </dgm:pt>
    <dgm:pt modelId="{AF3B478C-8173-4E51-8178-C0550BFB86D3}">
      <dgm:prSet phldr="0"/>
      <dgm:spPr/>
      <dgm:t>
        <a:bodyPr/>
        <a:lstStyle/>
        <a:p>
          <a:pPr rtl="0"/>
          <a:r>
            <a:rPr lang="en-GB" b="1">
              <a:latin typeface="Calibri"/>
              <a:ea typeface="Calibri"/>
              <a:cs typeface="Calibri"/>
            </a:rPr>
            <a:t>premium_adjustments_example.csv: </a:t>
          </a:r>
          <a:endParaRPr lang="en-US">
            <a:latin typeface="Calibri Light" panose="020F0302020204030204"/>
            <a:ea typeface="Calibri Light" panose="020F0302020204030204"/>
            <a:cs typeface="Calibri Light" panose="020F0302020204030204"/>
          </a:endParaRPr>
        </a:p>
      </dgm:t>
    </dgm:pt>
    <dgm:pt modelId="{96E5EFC2-24B5-4E6E-9DB4-DDCFE6A9EC2B}" type="parTrans" cxnId="{F11D0993-29DD-4B9B-A71D-B0288AE84B5D}">
      <dgm:prSet/>
      <dgm:spPr/>
    </dgm:pt>
    <dgm:pt modelId="{F21A18BE-DFE0-48C7-A3E0-FA848415C14F}" type="sibTrans" cxnId="{F11D0993-29DD-4B9B-A71D-B0288AE84B5D}">
      <dgm:prSet/>
      <dgm:spPr/>
    </dgm:pt>
    <dgm:pt modelId="{B2F058CC-2B97-4230-936A-11C1D3D4BBB5}">
      <dgm:prSet phldr="0"/>
      <dgm:spPr/>
      <dgm:t>
        <a:bodyPr/>
        <a:lstStyle/>
        <a:p>
          <a:pPr rtl="0"/>
          <a:r>
            <a:rPr lang="en-GB">
              <a:latin typeface="Calibri"/>
              <a:ea typeface="Calibri"/>
              <a:cs typeface="Calibri"/>
            </a:rPr>
            <a:t>about 230 000 transactions </a:t>
          </a:r>
          <a:endParaRPr lang="en-US">
            <a:latin typeface="Calibri Light" panose="020F0302020204030204"/>
            <a:ea typeface="Calibri Light" panose="020F0302020204030204"/>
            <a:cs typeface="Calibri Light" panose="020F0302020204030204"/>
          </a:endParaRPr>
        </a:p>
      </dgm:t>
    </dgm:pt>
    <dgm:pt modelId="{38128F56-68D4-45E8-AD95-A36770A9E8D9}" type="parTrans" cxnId="{9B44E606-4088-47D0-99DF-A690470496CF}">
      <dgm:prSet/>
      <dgm:spPr/>
    </dgm:pt>
    <dgm:pt modelId="{1588FC68-063C-4CAC-B016-697606438E51}" type="sibTrans" cxnId="{9B44E606-4088-47D0-99DF-A690470496CF}">
      <dgm:prSet/>
      <dgm:spPr/>
    </dgm:pt>
    <dgm:pt modelId="{7138762F-1E3C-43B0-8AAA-15155EE8262A}">
      <dgm:prSet phldr="0"/>
      <dgm:spPr/>
      <dgm:t>
        <a:bodyPr/>
        <a:lstStyle/>
        <a:p>
          <a:pPr rtl="0">
            <a:lnSpc>
              <a:spcPct val="100000"/>
            </a:lnSpc>
          </a:pPr>
          <a:r>
            <a:rPr lang="en-GB">
              <a:latin typeface="Calibri"/>
              <a:ea typeface="Calibri"/>
              <a:cs typeface="Calibri"/>
            </a:rPr>
            <a:t>adjustments of premium amounts </a:t>
          </a:r>
          <a:endParaRPr lang="en-US">
            <a:latin typeface="Calibri Light" panose="020F0302020204030204"/>
            <a:ea typeface="Calibri Light" panose="020F0302020204030204"/>
            <a:cs typeface="Calibri Light" panose="020F0302020204030204"/>
          </a:endParaRPr>
        </a:p>
      </dgm:t>
    </dgm:pt>
    <dgm:pt modelId="{BF9B6E8C-71E3-4EAF-AF3B-8C68BC0570DD}" type="parTrans" cxnId="{21796706-0F5F-40B4-8120-3AC3DB642193}">
      <dgm:prSet/>
      <dgm:spPr/>
    </dgm:pt>
    <dgm:pt modelId="{AB46BE1C-607E-4304-B2D9-FF5FC6FF50FD}" type="sibTrans" cxnId="{21796706-0F5F-40B4-8120-3AC3DB642193}">
      <dgm:prSet/>
      <dgm:spPr/>
    </dgm:pt>
    <dgm:pt modelId="{E2AB6947-E32C-4F1A-A6CA-0FCADC163BFB}">
      <dgm:prSet phldr="0"/>
      <dgm:spPr/>
      <dgm:t>
        <a:bodyPr/>
        <a:lstStyle/>
        <a:p>
          <a:pPr rtl="0"/>
          <a:r>
            <a:rPr lang="en-GB">
              <a:latin typeface="Calibri"/>
              <a:ea typeface="Calibri"/>
              <a:cs typeface="Calibri"/>
            </a:rPr>
            <a:t>special characteristics of products like category, max. duration, etc. </a:t>
          </a:r>
          <a:endParaRPr lang="en-US">
            <a:latin typeface="Calibri Light" panose="020F0302020204030204"/>
            <a:cs typeface="Calibri Light" panose="020F0302020204030204"/>
          </a:endParaRPr>
        </a:p>
      </dgm:t>
    </dgm:pt>
    <dgm:pt modelId="{9E2B8340-3966-4359-873C-56D42351E2DF}" type="parTrans" cxnId="{EFFDFC28-F8D8-4A21-9C11-256CD05F9464}">
      <dgm:prSet/>
      <dgm:spPr/>
    </dgm:pt>
    <dgm:pt modelId="{D7D57B69-EBA3-477C-B495-027BE6C226F5}" type="sibTrans" cxnId="{EFFDFC28-F8D8-4A21-9C11-256CD05F9464}">
      <dgm:prSet/>
      <dgm:spPr/>
    </dgm:pt>
    <dgm:pt modelId="{58CC31B3-2B44-4C30-8A98-348F8BC4AED7}">
      <dgm:prSet phldr="0"/>
      <dgm:spPr/>
      <dgm:t>
        <a:bodyPr/>
        <a:lstStyle/>
        <a:p>
          <a:pPr rtl="0"/>
          <a:r>
            <a:rPr lang="en-GB">
              <a:latin typeface="Calibri"/>
              <a:ea typeface="Calibri"/>
              <a:cs typeface="Calibri"/>
            </a:rPr>
            <a:t>all contracts after 01.01.2017.</a:t>
          </a:r>
          <a:r>
            <a:rPr lang="en-GB">
              <a:latin typeface="Calibri"/>
              <a:cs typeface="Calibri"/>
            </a:rPr>
            <a:t> </a:t>
          </a:r>
          <a:endParaRPr lang="en-US">
            <a:latin typeface="Calibri Light" panose="020F0302020204030204"/>
            <a:cs typeface="Calibri Light" panose="020F0302020204030204"/>
          </a:endParaRPr>
        </a:p>
      </dgm:t>
    </dgm:pt>
    <dgm:pt modelId="{E24440A9-9A45-4365-8154-69DD87B82B32}" type="parTrans" cxnId="{0B2B03E7-4BCE-4B8E-B08D-F5F8EF4BFC81}">
      <dgm:prSet/>
      <dgm:spPr/>
    </dgm:pt>
    <dgm:pt modelId="{C5E6554F-E768-4429-B601-4B46B6A334B8}" type="sibTrans" cxnId="{0B2B03E7-4BCE-4B8E-B08D-F5F8EF4BFC81}">
      <dgm:prSet/>
      <dgm:spPr/>
    </dgm:pt>
    <dgm:pt modelId="{9E5DEC3C-7C37-43A2-B423-814DD9F88404}">
      <dgm:prSet phldr="0"/>
      <dgm:spPr/>
      <dgm:t>
        <a:bodyPr/>
        <a:lstStyle/>
        <a:p>
          <a:pPr rtl="0"/>
          <a:r>
            <a:rPr lang="en-GB">
              <a:latin typeface="Calibri"/>
              <a:ea typeface="Calibri"/>
              <a:cs typeface="Calibri"/>
            </a:rPr>
            <a:t>incoming and outgoing cash flow for one main product </a:t>
          </a:r>
          <a:endParaRPr lang="en-US">
            <a:latin typeface="Calibri Light" panose="020F0302020204030204"/>
            <a:ea typeface="Calibri Light" panose="020F0302020204030204"/>
            <a:cs typeface="Calibri Light" panose="020F0302020204030204"/>
          </a:endParaRPr>
        </a:p>
      </dgm:t>
    </dgm:pt>
    <dgm:pt modelId="{FE223041-C42D-4582-AEC8-E252345C0ABF}" type="parTrans" cxnId="{D561018E-F72F-40EB-93B5-CF128EABE2A4}">
      <dgm:prSet/>
      <dgm:spPr/>
    </dgm:pt>
    <dgm:pt modelId="{BD2B4B5C-E65C-441A-BC3B-4BB0A36D10C1}" type="sibTrans" cxnId="{D561018E-F72F-40EB-93B5-CF128EABE2A4}">
      <dgm:prSet/>
      <dgm:spPr/>
    </dgm:pt>
    <dgm:pt modelId="{6C8D5B0A-2160-4AB4-BFBB-6A521720E6F2}">
      <dgm:prSet phldr="0"/>
      <dgm:spPr/>
      <dgm:t>
        <a:bodyPr/>
        <a:lstStyle/>
        <a:p>
          <a:r>
            <a:rPr lang="en-GB">
              <a:latin typeface="Calibri"/>
              <a:ea typeface="Calibri"/>
              <a:cs typeface="Calibri"/>
            </a:rPr>
            <a:t> 2014-2023 YTD</a:t>
          </a:r>
          <a:endParaRPr lang="en-US"/>
        </a:p>
      </dgm:t>
    </dgm:pt>
    <dgm:pt modelId="{2C16715C-7FDF-4F35-AF40-AAD5951C1483}" type="parTrans" cxnId="{F87908A9-E69A-40CC-A990-5DAD0865C983}">
      <dgm:prSet/>
      <dgm:spPr/>
    </dgm:pt>
    <dgm:pt modelId="{AB36DC57-4F14-4F51-9619-5F3B896A07B0}" type="sibTrans" cxnId="{F87908A9-E69A-40CC-A990-5DAD0865C983}">
      <dgm:prSet/>
      <dgm:spPr/>
    </dgm:pt>
    <dgm:pt modelId="{3CE7D17D-76A5-404E-BAF9-2764544F72D2}">
      <dgm:prSet phldr="0"/>
      <dgm:spPr/>
      <dgm:t>
        <a:bodyPr/>
        <a:lstStyle/>
        <a:p>
          <a:pPr rtl="0"/>
          <a:r>
            <a:rPr lang="en-GB">
              <a:latin typeface="Calibri"/>
              <a:ea typeface="Calibri"/>
              <a:cs typeface="Calibri"/>
            </a:rPr>
            <a:t>58 lines</a:t>
          </a:r>
        </a:p>
      </dgm:t>
    </dgm:pt>
    <dgm:pt modelId="{86D75AE6-4A23-46B1-BCEA-D7D5F4D01637}" type="parTrans" cxnId="{25F0F19B-16EA-4372-85CC-80E7DF2CE59E}">
      <dgm:prSet/>
      <dgm:spPr/>
    </dgm:pt>
    <dgm:pt modelId="{EC8DE8B4-D2DF-40FD-BCCC-9A153C8BE1B8}" type="sibTrans" cxnId="{25F0F19B-16EA-4372-85CC-80E7DF2CE59E}">
      <dgm:prSet/>
      <dgm:spPr/>
    </dgm:pt>
    <dgm:pt modelId="{4D0DF5C4-BD39-488E-BF69-62A9332F75C2}">
      <dgm:prSet phldr="0"/>
      <dgm:spPr/>
      <dgm:t>
        <a:bodyPr/>
        <a:lstStyle/>
        <a:p>
          <a:pPr algn="l">
            <a:lnSpc>
              <a:spcPct val="90000"/>
            </a:lnSpc>
          </a:pPr>
          <a:r>
            <a:rPr lang="en-GB" b="1">
              <a:latin typeface="Calibri"/>
              <a:ea typeface="Calibri"/>
              <a:cs typeface="Calibri"/>
            </a:rPr>
            <a:t>BDAE_DataMining_Policies.csv: </a:t>
          </a:r>
          <a:endParaRPr lang="en-US">
            <a:latin typeface="Calibri"/>
            <a:ea typeface="Calibri"/>
            <a:cs typeface="Calibri"/>
          </a:endParaRPr>
        </a:p>
      </dgm:t>
    </dgm:pt>
    <dgm:pt modelId="{A80AF5AA-CB92-429F-99D1-F2DCC8B73F68}" type="parTrans" cxnId="{16F6E577-27BC-47E1-BA49-24DD2687D343}">
      <dgm:prSet/>
      <dgm:spPr/>
    </dgm:pt>
    <dgm:pt modelId="{B71F10C0-1DE4-4AE2-AA67-F6E0C1020E32}" type="sibTrans" cxnId="{16F6E577-27BC-47E1-BA49-24DD2687D343}">
      <dgm:prSet/>
      <dgm:spPr/>
    </dgm:pt>
    <dgm:pt modelId="{D1961F18-769E-4B5C-B2C3-CA4C4999E18A}">
      <dgm:prSet phldr="0"/>
      <dgm:spPr/>
      <dgm:t>
        <a:bodyPr/>
        <a:lstStyle/>
        <a:p>
          <a:r>
            <a:rPr lang="en-GB">
              <a:latin typeface="Calibri"/>
              <a:ea typeface="Calibri"/>
              <a:cs typeface="Calibri"/>
            </a:rPr>
            <a:t>each line - specific adjustment date, </a:t>
          </a:r>
          <a:r>
            <a:rPr lang="en-GB" err="1">
              <a:latin typeface="Calibri"/>
              <a:ea typeface="Calibri"/>
              <a:cs typeface="Calibri"/>
            </a:rPr>
            <a:t>ZoneModel</a:t>
          </a:r>
          <a:r>
            <a:rPr lang="en-GB">
              <a:latin typeface="Calibri"/>
              <a:ea typeface="Calibri"/>
              <a:cs typeface="Calibri"/>
            </a:rPr>
            <a:t> and product group</a:t>
          </a:r>
          <a:endParaRPr lang="en-US"/>
        </a:p>
      </dgm:t>
    </dgm:pt>
    <dgm:pt modelId="{A2AB20A9-860A-4EC8-8922-A60318D5B4C9}" type="parTrans" cxnId="{87D6BFB9-1098-44F5-B90F-93F2DC4932FA}">
      <dgm:prSet/>
      <dgm:spPr/>
    </dgm:pt>
    <dgm:pt modelId="{007BF6C6-AA70-44E6-88AF-C4437B3794EB}" type="sibTrans" cxnId="{87D6BFB9-1098-44F5-B90F-93F2DC4932FA}">
      <dgm:prSet/>
      <dgm:spPr/>
    </dgm:pt>
    <dgm:pt modelId="{11E110DC-C456-47D5-BF6B-7440D28E794F}">
      <dgm:prSet phldr="0"/>
      <dgm:spPr/>
      <dgm:t>
        <a:bodyPr/>
        <a:lstStyle/>
        <a:p>
          <a:pPr rtl="0"/>
          <a:r>
            <a:rPr lang="en-GB">
              <a:latin typeface="Calibri"/>
              <a:ea typeface="Calibri"/>
              <a:cs typeface="Calibri"/>
            </a:rPr>
            <a:t>about 20 000 lines)</a:t>
          </a:r>
          <a:endParaRPr lang="en-US">
            <a:latin typeface="Calibri Light" panose="020F0302020204030204"/>
            <a:cs typeface="Calibri Light" panose="020F0302020204030204"/>
          </a:endParaRPr>
        </a:p>
      </dgm:t>
    </dgm:pt>
    <dgm:pt modelId="{4BB71E68-9F0F-41B2-8B62-52FFB920496E}" type="parTrans" cxnId="{A8D98DD2-480D-49D9-B02A-8B66BC7A6BF8}">
      <dgm:prSet/>
      <dgm:spPr/>
    </dgm:pt>
    <dgm:pt modelId="{BE297287-4FFB-4027-86B6-2BD09ECADBE2}" type="sibTrans" cxnId="{A8D98DD2-480D-49D9-B02A-8B66BC7A6BF8}">
      <dgm:prSet/>
      <dgm:spPr/>
    </dgm:pt>
    <dgm:pt modelId="{CB202EAA-BAF7-464B-8441-2196A51A81AA}">
      <dgm:prSet phldr="0"/>
      <dgm:spPr/>
      <dgm:t>
        <a:bodyPr/>
        <a:lstStyle/>
        <a:p>
          <a:pPr rtl="0"/>
          <a:r>
            <a:rPr lang="en-GB">
              <a:latin typeface="Calibri"/>
              <a:ea typeface="Calibri"/>
              <a:cs typeface="Calibri"/>
            </a:rPr>
            <a:t>contract information, other variables calculated as sums, ratios etc. of the transaction lines </a:t>
          </a:r>
          <a:r>
            <a:rPr lang="en-GB" b="0">
              <a:latin typeface="Calibri"/>
              <a:cs typeface="Calibri"/>
            </a:rPr>
            <a:t>used</a:t>
          </a:r>
          <a:endParaRPr lang="en-US" b="0">
            <a:latin typeface="Calibri Light" panose="020F0302020204030204"/>
            <a:cs typeface="Calibri Light" panose="020F0302020204030204"/>
          </a:endParaRPr>
        </a:p>
      </dgm:t>
    </dgm:pt>
    <dgm:pt modelId="{36FFFC76-5CF8-4857-A6F6-9A2026E6EF83}" type="parTrans" cxnId="{ABF7A71D-007F-49B1-855A-9CC4577C29F5}">
      <dgm:prSet/>
      <dgm:spPr/>
    </dgm:pt>
    <dgm:pt modelId="{72706A71-4A69-4D6F-A0D6-68875159D8CF}" type="sibTrans" cxnId="{ABF7A71D-007F-49B1-855A-9CC4577C29F5}">
      <dgm:prSet/>
      <dgm:spPr/>
    </dgm:pt>
    <dgm:pt modelId="{FE179678-DE56-446B-A724-ACB245C6C31A}">
      <dgm:prSet phldr="0"/>
      <dgm:spPr/>
      <dgm:t>
        <a:bodyPr/>
        <a:lstStyle/>
        <a:p>
          <a:r>
            <a:rPr lang="en-GB" b="1">
              <a:latin typeface="Calibri"/>
              <a:ea typeface="Calibri"/>
              <a:cs typeface="Calibri"/>
            </a:rPr>
            <a:t>BDAE_DataMining_Products.csv: </a:t>
          </a:r>
          <a:endParaRPr lang="en-US"/>
        </a:p>
      </dgm:t>
    </dgm:pt>
    <dgm:pt modelId="{1489316B-0B31-4FC6-AD6D-D153604A9AF5}" type="parTrans" cxnId="{89FD01E7-EE1C-4454-8AEF-DCA24D220858}">
      <dgm:prSet/>
      <dgm:spPr/>
    </dgm:pt>
    <dgm:pt modelId="{0B58E22D-9395-4E65-9CBA-168952852F07}" type="sibTrans" cxnId="{89FD01E7-EE1C-4454-8AEF-DCA24D220858}">
      <dgm:prSet/>
      <dgm:spPr/>
    </dgm:pt>
    <dgm:pt modelId="{D4266E7B-07CA-4DFC-AEB1-BCF9485FC12B}">
      <dgm:prSet phldr="0"/>
      <dgm:spPr/>
      <dgm:t>
        <a:bodyPr/>
        <a:lstStyle/>
        <a:p>
          <a:r>
            <a:rPr lang="en-GB">
              <a:latin typeface="Calibri"/>
              <a:ea typeface="Calibri"/>
              <a:cs typeface="Calibri"/>
            </a:rPr>
            <a:t>about 300 lines</a:t>
          </a:r>
          <a:endParaRPr lang="en-US"/>
        </a:p>
      </dgm:t>
    </dgm:pt>
    <dgm:pt modelId="{9F6DAA38-858E-4EFF-83D5-24C79358D0CA}" type="parTrans" cxnId="{15B8E4B0-905E-414D-BB64-88B1C4F4E578}">
      <dgm:prSet/>
      <dgm:spPr/>
    </dgm:pt>
    <dgm:pt modelId="{7F9D424D-3B66-4C34-9DB9-8C13C7D92185}" type="sibTrans" cxnId="{15B8E4B0-905E-414D-BB64-88B1C4F4E578}">
      <dgm:prSet/>
      <dgm:spPr/>
    </dgm:pt>
    <dgm:pt modelId="{04224294-5983-4D46-A2DF-E53BB04D2ACB}" type="pres">
      <dgm:prSet presAssocID="{7114C9BB-479B-4BFC-921C-C1F7361D813F}" presName="diagram" presStyleCnt="0">
        <dgm:presLayoutVars>
          <dgm:dir/>
          <dgm:resizeHandles val="exact"/>
        </dgm:presLayoutVars>
      </dgm:prSet>
      <dgm:spPr/>
    </dgm:pt>
    <dgm:pt modelId="{5EC79AEC-A320-4C21-A53D-2C3564A32758}" type="pres">
      <dgm:prSet presAssocID="{44C5602D-F4C1-4E69-963F-1FE3C29CA172}" presName="node" presStyleLbl="node1" presStyleIdx="0" presStyleCnt="4">
        <dgm:presLayoutVars>
          <dgm:bulletEnabled val="1"/>
        </dgm:presLayoutVars>
      </dgm:prSet>
      <dgm:spPr/>
    </dgm:pt>
    <dgm:pt modelId="{EFCA0755-E8B9-4629-9DEE-1241D44F7F3F}" type="pres">
      <dgm:prSet presAssocID="{9CF6E763-C7A3-4670-A567-67A56EDB8E35}" presName="sibTrans" presStyleCnt="0"/>
      <dgm:spPr/>
    </dgm:pt>
    <dgm:pt modelId="{6CDFC6EF-327B-45A8-A633-74DBC4AEA973}" type="pres">
      <dgm:prSet presAssocID="{AF3B478C-8173-4E51-8178-C0550BFB86D3}" presName="node" presStyleLbl="node1" presStyleIdx="1" presStyleCnt="4">
        <dgm:presLayoutVars>
          <dgm:bulletEnabled val="1"/>
        </dgm:presLayoutVars>
      </dgm:prSet>
      <dgm:spPr/>
    </dgm:pt>
    <dgm:pt modelId="{AA0A71D0-856D-4D9F-AFE3-EDCE4522C90E}" type="pres">
      <dgm:prSet presAssocID="{F21A18BE-DFE0-48C7-A3E0-FA848415C14F}" presName="sibTrans" presStyleCnt="0"/>
      <dgm:spPr/>
    </dgm:pt>
    <dgm:pt modelId="{D221C4D4-E64B-44F7-879C-D7BE50D8E27E}" type="pres">
      <dgm:prSet presAssocID="{4D0DF5C4-BD39-488E-BF69-62A9332F75C2}" presName="node" presStyleLbl="node1" presStyleIdx="2" presStyleCnt="4">
        <dgm:presLayoutVars>
          <dgm:bulletEnabled val="1"/>
        </dgm:presLayoutVars>
      </dgm:prSet>
      <dgm:spPr/>
    </dgm:pt>
    <dgm:pt modelId="{977723D2-CDD9-45B9-9C64-07734D66C179}" type="pres">
      <dgm:prSet presAssocID="{B71F10C0-1DE4-4AE2-AA67-F6E0C1020E32}" presName="sibTrans" presStyleCnt="0"/>
      <dgm:spPr/>
    </dgm:pt>
    <dgm:pt modelId="{7E2CF2D4-F83C-4F74-8E0E-02EB8C5A8A9D}" type="pres">
      <dgm:prSet presAssocID="{FE179678-DE56-446B-A724-ACB245C6C31A}" presName="node" presStyleLbl="node1" presStyleIdx="3" presStyleCnt="4">
        <dgm:presLayoutVars>
          <dgm:bulletEnabled val="1"/>
        </dgm:presLayoutVars>
      </dgm:prSet>
      <dgm:spPr/>
    </dgm:pt>
  </dgm:ptLst>
  <dgm:cxnLst>
    <dgm:cxn modelId="{21796706-0F5F-40B4-8120-3AC3DB642193}" srcId="{AF3B478C-8173-4E51-8178-C0550BFB86D3}" destId="{7138762F-1E3C-43B0-8AAA-15155EE8262A}" srcOrd="1" destOrd="0" parTransId="{BF9B6E8C-71E3-4EAF-AF3B-8C68BC0570DD}" sibTransId="{AB46BE1C-607E-4304-B2D9-FF5FC6FF50FD}"/>
    <dgm:cxn modelId="{9B44E606-4088-47D0-99DF-A690470496CF}" srcId="{44C5602D-F4C1-4E69-963F-1FE3C29CA172}" destId="{B2F058CC-2B97-4230-936A-11C1D3D4BBB5}" srcOrd="0" destOrd="0" parTransId="{38128F56-68D4-45E8-AD95-A36770A9E8D9}" sibTransId="{1588FC68-063C-4CAC-B016-697606438E51}"/>
    <dgm:cxn modelId="{CFE49E09-4AA3-48A3-B5D0-CD97D15ADD19}" type="presOf" srcId="{AF3B478C-8173-4E51-8178-C0550BFB86D3}" destId="{6CDFC6EF-327B-45A8-A633-74DBC4AEA973}" srcOrd="0" destOrd="0" presId="urn:microsoft.com/office/officeart/2005/8/layout/default"/>
    <dgm:cxn modelId="{AD780811-2457-4F92-A79C-E810A15CAB54}" type="presOf" srcId="{6C8D5B0A-2160-4AB4-BFBB-6A521720E6F2}" destId="{5EC79AEC-A320-4C21-A53D-2C3564A32758}" srcOrd="0" destOrd="3" presId="urn:microsoft.com/office/officeart/2005/8/layout/default"/>
    <dgm:cxn modelId="{B1967B16-8924-4BDE-BC30-1D95A6CF1A8C}" type="presOf" srcId="{E2AB6947-E32C-4F1A-A6CA-0FCADC163BFB}" destId="{7E2CF2D4-F83C-4F74-8E0E-02EB8C5A8A9D}" srcOrd="0" destOrd="1" presId="urn:microsoft.com/office/officeart/2005/8/layout/default"/>
    <dgm:cxn modelId="{ABF7A71D-007F-49B1-855A-9CC4577C29F5}" srcId="{4D0DF5C4-BD39-488E-BF69-62A9332F75C2}" destId="{CB202EAA-BAF7-464B-8441-2196A51A81AA}" srcOrd="2" destOrd="0" parTransId="{36FFFC76-5CF8-4857-A6F6-9A2026E6EF83}" sibTransId="{72706A71-4A69-4D6F-A0D6-68875159D8CF}"/>
    <dgm:cxn modelId="{9681E325-8332-460B-8C53-39515B24F2C0}" type="presOf" srcId="{9E5DEC3C-7C37-43A2-B423-814DD9F88404}" destId="{5EC79AEC-A320-4C21-A53D-2C3564A32758}" srcOrd="0" destOrd="2" presId="urn:microsoft.com/office/officeart/2005/8/layout/default"/>
    <dgm:cxn modelId="{EFFDFC28-F8D8-4A21-9C11-256CD05F9464}" srcId="{FE179678-DE56-446B-A724-ACB245C6C31A}" destId="{E2AB6947-E32C-4F1A-A6CA-0FCADC163BFB}" srcOrd="0" destOrd="0" parTransId="{9E2B8340-3966-4359-873C-56D42351E2DF}" sibTransId="{D7D57B69-EBA3-477C-B495-027BE6C226F5}"/>
    <dgm:cxn modelId="{56A8ED3C-35FE-421C-B171-D6B16D4C4A8D}" type="presOf" srcId="{CB202EAA-BAF7-464B-8441-2196A51A81AA}" destId="{D221C4D4-E64B-44F7-879C-D7BE50D8E27E}" srcOrd="0" destOrd="3" presId="urn:microsoft.com/office/officeart/2005/8/layout/default"/>
    <dgm:cxn modelId="{00072E40-2BAE-44C2-BE07-BAF0B5334DBB}" type="presOf" srcId="{7114C9BB-479B-4BFC-921C-C1F7361D813F}" destId="{04224294-5983-4D46-A2DF-E53BB04D2ACB}" srcOrd="0" destOrd="0" presId="urn:microsoft.com/office/officeart/2005/8/layout/default"/>
    <dgm:cxn modelId="{73D9FA65-81DA-4395-B669-B8325E9200DD}" type="presOf" srcId="{4D0DF5C4-BD39-488E-BF69-62A9332F75C2}" destId="{D221C4D4-E64B-44F7-879C-D7BE50D8E27E}" srcOrd="0" destOrd="0" presId="urn:microsoft.com/office/officeart/2005/8/layout/default"/>
    <dgm:cxn modelId="{D93CEF50-DDE1-4FF0-9AFA-7B1AE1BCD8FA}" type="presOf" srcId="{58CC31B3-2B44-4C30-8A98-348F8BC4AED7}" destId="{D221C4D4-E64B-44F7-879C-D7BE50D8E27E}" srcOrd="0" destOrd="1" presId="urn:microsoft.com/office/officeart/2005/8/layout/default"/>
    <dgm:cxn modelId="{F4DE2674-C698-4411-AB0C-81CABBD5419F}" type="presOf" srcId="{11E110DC-C456-47D5-BF6B-7440D28E794F}" destId="{D221C4D4-E64B-44F7-879C-D7BE50D8E27E}" srcOrd="0" destOrd="2" presId="urn:microsoft.com/office/officeart/2005/8/layout/default"/>
    <dgm:cxn modelId="{16F6E577-27BC-47E1-BA49-24DD2687D343}" srcId="{7114C9BB-479B-4BFC-921C-C1F7361D813F}" destId="{4D0DF5C4-BD39-488E-BF69-62A9332F75C2}" srcOrd="2" destOrd="0" parTransId="{A80AF5AA-CB92-429F-99D1-F2DCC8B73F68}" sibTransId="{B71F10C0-1DE4-4AE2-AA67-F6E0C1020E32}"/>
    <dgm:cxn modelId="{D561018E-F72F-40EB-93B5-CF128EABE2A4}" srcId="{44C5602D-F4C1-4E69-963F-1FE3C29CA172}" destId="{9E5DEC3C-7C37-43A2-B423-814DD9F88404}" srcOrd="1" destOrd="0" parTransId="{FE223041-C42D-4582-AEC8-E252345C0ABF}" sibTransId="{BD2B4B5C-E65C-441A-BC3B-4BB0A36D10C1}"/>
    <dgm:cxn modelId="{F11D0993-29DD-4B9B-A71D-B0288AE84B5D}" srcId="{7114C9BB-479B-4BFC-921C-C1F7361D813F}" destId="{AF3B478C-8173-4E51-8178-C0550BFB86D3}" srcOrd="1" destOrd="0" parTransId="{96E5EFC2-24B5-4E6E-9DB4-DDCFE6A9EC2B}" sibTransId="{F21A18BE-DFE0-48C7-A3E0-FA848415C14F}"/>
    <dgm:cxn modelId="{25F0F19B-16EA-4372-85CC-80E7DF2CE59E}" srcId="{AF3B478C-8173-4E51-8178-C0550BFB86D3}" destId="{3CE7D17D-76A5-404E-BAF9-2764544F72D2}" srcOrd="0" destOrd="0" parTransId="{86D75AE6-4A23-46B1-BCEA-D7D5F4D01637}" sibTransId="{EC8DE8B4-D2DF-40FD-BCCC-9A153C8BE1B8}"/>
    <dgm:cxn modelId="{543C909F-CF90-44EC-A8EE-DBD91043EFCF}" srcId="{7114C9BB-479B-4BFC-921C-C1F7361D813F}" destId="{44C5602D-F4C1-4E69-963F-1FE3C29CA172}" srcOrd="0" destOrd="0" parTransId="{60074BD8-860F-499B-9A3E-C8C94E494DB5}" sibTransId="{9CF6E763-C7A3-4670-A567-67A56EDB8E35}"/>
    <dgm:cxn modelId="{F87908A9-E69A-40CC-A990-5DAD0865C983}" srcId="{44C5602D-F4C1-4E69-963F-1FE3C29CA172}" destId="{6C8D5B0A-2160-4AB4-BFBB-6A521720E6F2}" srcOrd="2" destOrd="0" parTransId="{2C16715C-7FDF-4F35-AF40-AAD5951C1483}" sibTransId="{AB36DC57-4F14-4F51-9619-5F3B896A07B0}"/>
    <dgm:cxn modelId="{7E486BAE-8449-4116-880F-8C0809EBDEFF}" type="presOf" srcId="{7138762F-1E3C-43B0-8AAA-15155EE8262A}" destId="{6CDFC6EF-327B-45A8-A633-74DBC4AEA973}" srcOrd="0" destOrd="2" presId="urn:microsoft.com/office/officeart/2005/8/layout/default"/>
    <dgm:cxn modelId="{15B8E4B0-905E-414D-BB64-88B1C4F4E578}" srcId="{FE179678-DE56-446B-A724-ACB245C6C31A}" destId="{D4266E7B-07CA-4DFC-AEB1-BCF9485FC12B}" srcOrd="1" destOrd="0" parTransId="{9F6DAA38-858E-4EFF-83D5-24C79358D0CA}" sibTransId="{7F9D424D-3B66-4C34-9DB9-8C13C7D92185}"/>
    <dgm:cxn modelId="{87D6BFB9-1098-44F5-B90F-93F2DC4932FA}" srcId="{AF3B478C-8173-4E51-8178-C0550BFB86D3}" destId="{D1961F18-769E-4B5C-B2C3-CA4C4999E18A}" srcOrd="2" destOrd="0" parTransId="{A2AB20A9-860A-4EC8-8922-A60318D5B4C9}" sibTransId="{007BF6C6-AA70-44E6-88AF-C4437B3794EB}"/>
    <dgm:cxn modelId="{FA4840CC-6426-4368-BE3F-46DFB299DCFA}" type="presOf" srcId="{3CE7D17D-76A5-404E-BAF9-2764544F72D2}" destId="{6CDFC6EF-327B-45A8-A633-74DBC4AEA973}" srcOrd="0" destOrd="1" presId="urn:microsoft.com/office/officeart/2005/8/layout/default"/>
    <dgm:cxn modelId="{A8D98DD2-480D-49D9-B02A-8B66BC7A6BF8}" srcId="{4D0DF5C4-BD39-488E-BF69-62A9332F75C2}" destId="{11E110DC-C456-47D5-BF6B-7440D28E794F}" srcOrd="1" destOrd="0" parTransId="{4BB71E68-9F0F-41B2-8B62-52FFB920496E}" sibTransId="{BE297287-4FFB-4027-86B6-2BD09ECADBE2}"/>
    <dgm:cxn modelId="{C2D317E0-0979-4114-9352-C835EB04362D}" type="presOf" srcId="{D4266E7B-07CA-4DFC-AEB1-BCF9485FC12B}" destId="{7E2CF2D4-F83C-4F74-8E0E-02EB8C5A8A9D}" srcOrd="0" destOrd="2" presId="urn:microsoft.com/office/officeart/2005/8/layout/default"/>
    <dgm:cxn modelId="{89FD01E7-EE1C-4454-8AEF-DCA24D220858}" srcId="{7114C9BB-479B-4BFC-921C-C1F7361D813F}" destId="{FE179678-DE56-446B-A724-ACB245C6C31A}" srcOrd="3" destOrd="0" parTransId="{1489316B-0B31-4FC6-AD6D-D153604A9AF5}" sibTransId="{0B58E22D-9395-4E65-9CBA-168952852F07}"/>
    <dgm:cxn modelId="{0B2B03E7-4BCE-4B8E-B08D-F5F8EF4BFC81}" srcId="{4D0DF5C4-BD39-488E-BF69-62A9332F75C2}" destId="{58CC31B3-2B44-4C30-8A98-348F8BC4AED7}" srcOrd="0" destOrd="0" parTransId="{E24440A9-9A45-4365-8154-69DD87B82B32}" sibTransId="{C5E6554F-E768-4429-B601-4B46B6A334B8}"/>
    <dgm:cxn modelId="{F05026E9-0612-45FC-89A3-B34A434B5F37}" type="presOf" srcId="{B2F058CC-2B97-4230-936A-11C1D3D4BBB5}" destId="{5EC79AEC-A320-4C21-A53D-2C3564A32758}" srcOrd="0" destOrd="1" presId="urn:microsoft.com/office/officeart/2005/8/layout/default"/>
    <dgm:cxn modelId="{B60AA1F2-440C-4277-A1A6-75D251B62542}" type="presOf" srcId="{FE179678-DE56-446B-A724-ACB245C6C31A}" destId="{7E2CF2D4-F83C-4F74-8E0E-02EB8C5A8A9D}" srcOrd="0" destOrd="0" presId="urn:microsoft.com/office/officeart/2005/8/layout/default"/>
    <dgm:cxn modelId="{A5D214F5-2B83-49B4-A886-FBCB55F1DDAE}" type="presOf" srcId="{D1961F18-769E-4B5C-B2C3-CA4C4999E18A}" destId="{6CDFC6EF-327B-45A8-A633-74DBC4AEA973}" srcOrd="0" destOrd="3" presId="urn:microsoft.com/office/officeart/2005/8/layout/default"/>
    <dgm:cxn modelId="{CB44A0F6-C4E9-4C9E-B96A-5159B8D32134}" type="presOf" srcId="{44C5602D-F4C1-4E69-963F-1FE3C29CA172}" destId="{5EC79AEC-A320-4C21-A53D-2C3564A32758}" srcOrd="0" destOrd="0" presId="urn:microsoft.com/office/officeart/2005/8/layout/default"/>
    <dgm:cxn modelId="{E2617420-9B84-405E-A47E-4511C0071D27}" type="presParOf" srcId="{04224294-5983-4D46-A2DF-E53BB04D2ACB}" destId="{5EC79AEC-A320-4C21-A53D-2C3564A32758}" srcOrd="0" destOrd="0" presId="urn:microsoft.com/office/officeart/2005/8/layout/default"/>
    <dgm:cxn modelId="{439F91CE-CEB5-4742-A129-7B1CC0CB58E4}" type="presParOf" srcId="{04224294-5983-4D46-A2DF-E53BB04D2ACB}" destId="{EFCA0755-E8B9-4629-9DEE-1241D44F7F3F}" srcOrd="1" destOrd="0" presId="urn:microsoft.com/office/officeart/2005/8/layout/default"/>
    <dgm:cxn modelId="{570001EA-4CB7-4153-B08C-5FF8395C9D8B}" type="presParOf" srcId="{04224294-5983-4D46-A2DF-E53BB04D2ACB}" destId="{6CDFC6EF-327B-45A8-A633-74DBC4AEA973}" srcOrd="2" destOrd="0" presId="urn:microsoft.com/office/officeart/2005/8/layout/default"/>
    <dgm:cxn modelId="{69E4A19F-CDD2-4940-ACA1-E76B135C0C39}" type="presParOf" srcId="{04224294-5983-4D46-A2DF-E53BB04D2ACB}" destId="{AA0A71D0-856D-4D9F-AFE3-EDCE4522C90E}" srcOrd="3" destOrd="0" presId="urn:microsoft.com/office/officeart/2005/8/layout/default"/>
    <dgm:cxn modelId="{E096DDD5-F605-413A-B7DD-F6D9C23F0313}" type="presParOf" srcId="{04224294-5983-4D46-A2DF-E53BB04D2ACB}" destId="{D221C4D4-E64B-44F7-879C-D7BE50D8E27E}" srcOrd="4" destOrd="0" presId="urn:microsoft.com/office/officeart/2005/8/layout/default"/>
    <dgm:cxn modelId="{AF6EC28B-BACB-40B5-A820-CC87D5CB2D96}" type="presParOf" srcId="{04224294-5983-4D46-A2DF-E53BB04D2ACB}" destId="{977723D2-CDD9-45B9-9C64-07734D66C179}" srcOrd="5" destOrd="0" presId="urn:microsoft.com/office/officeart/2005/8/layout/default"/>
    <dgm:cxn modelId="{AFD56257-EAF0-4D8E-91E4-FEAE8F297AF6}" type="presParOf" srcId="{04224294-5983-4D46-A2DF-E53BB04D2ACB}" destId="{7E2CF2D4-F83C-4F74-8E0E-02EB8C5A8A9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0DDE4-84F5-4F4E-9A6F-DA0C78D7DAB3}">
      <dsp:nvSpPr>
        <dsp:cNvPr id="0" name=""/>
        <dsp:cNvSpPr/>
      </dsp:nvSpPr>
      <dsp:spPr>
        <a:xfrm>
          <a:off x="0" y="396044"/>
          <a:ext cx="6666480" cy="104895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a:t>Manual estimations of future sales amount</a:t>
          </a:r>
          <a:endParaRPr lang="en-US" sz="1800" kern="1200"/>
        </a:p>
        <a:p>
          <a:pPr marL="171450" lvl="1" indent="-171450" algn="l" defTabSz="800100">
            <a:lnSpc>
              <a:spcPct val="90000"/>
            </a:lnSpc>
            <a:spcBef>
              <a:spcPct val="0"/>
            </a:spcBef>
            <a:spcAft>
              <a:spcPct val="15000"/>
            </a:spcAft>
            <a:buChar char="•"/>
          </a:pPr>
          <a:r>
            <a:rPr lang="en-GB" sz="1800" kern="1200"/>
            <a:t>No existing Churn </a:t>
          </a:r>
          <a:r>
            <a:rPr lang="en-GB" sz="1800" kern="1200" err="1"/>
            <a:t>prediciton</a:t>
          </a:r>
          <a:endParaRPr lang="en-US" sz="1800" kern="1200"/>
        </a:p>
      </dsp:txBody>
      <dsp:txXfrm>
        <a:off x="0" y="396044"/>
        <a:ext cx="6666480" cy="1048950"/>
      </dsp:txXfrm>
    </dsp:sp>
    <dsp:sp modelId="{160F8EA3-3D46-466D-BB8C-CF470CAC7651}">
      <dsp:nvSpPr>
        <dsp:cNvPr id="0" name=""/>
        <dsp:cNvSpPr/>
      </dsp:nvSpPr>
      <dsp:spPr>
        <a:xfrm>
          <a:off x="333324" y="13036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Problem description: </a:t>
          </a:r>
        </a:p>
      </dsp:txBody>
      <dsp:txXfrm>
        <a:off x="359263" y="156303"/>
        <a:ext cx="4614658" cy="479482"/>
      </dsp:txXfrm>
    </dsp:sp>
    <dsp:sp modelId="{12F0D0AB-0352-499D-9097-B2DB2BA32C23}">
      <dsp:nvSpPr>
        <dsp:cNvPr id="0" name=""/>
        <dsp:cNvSpPr/>
      </dsp:nvSpPr>
      <dsp:spPr>
        <a:xfrm>
          <a:off x="0" y="1807874"/>
          <a:ext cx="6666480" cy="3515400"/>
        </a:xfrm>
        <a:prstGeom prst="rect">
          <a:avLst/>
        </a:prstGeom>
        <a:solidFill>
          <a:schemeClr val="lt1">
            <a:alpha val="90000"/>
            <a:hueOff val="0"/>
            <a:satOff val="0"/>
            <a:lumOff val="0"/>
            <a:alphaOff val="0"/>
          </a:schemeClr>
        </a:solidFill>
        <a:ln w="6350" cap="flat" cmpd="sng" algn="ctr">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393" tIns="374904" rIns="517393" bIns="128016"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Initially two main goals were defined:</a:t>
          </a:r>
          <a:endParaRPr lang="en-US" sz="1800" kern="1200" dirty="0"/>
        </a:p>
        <a:p>
          <a:pPr marL="342900" lvl="2" indent="-171450" algn="l" defTabSz="800100">
            <a:lnSpc>
              <a:spcPct val="90000"/>
            </a:lnSpc>
            <a:spcBef>
              <a:spcPct val="0"/>
            </a:spcBef>
            <a:spcAft>
              <a:spcPct val="15000"/>
            </a:spcAft>
            <a:buChar char="•"/>
          </a:pPr>
          <a:r>
            <a:rPr lang="en-GB" sz="1800" kern="1200" dirty="0"/>
            <a:t>Find the best model for forecasting / predicting the premium amount</a:t>
          </a:r>
          <a:endParaRPr lang="en-US" sz="1800" kern="1200" dirty="0"/>
        </a:p>
        <a:p>
          <a:pPr marL="342900" lvl="2" indent="-171450" algn="l" defTabSz="800100">
            <a:lnSpc>
              <a:spcPct val="90000"/>
            </a:lnSpc>
            <a:spcBef>
              <a:spcPct val="0"/>
            </a:spcBef>
            <a:spcAft>
              <a:spcPct val="15000"/>
            </a:spcAft>
            <a:buChar char="•"/>
          </a:pPr>
          <a:r>
            <a:rPr lang="en-GB" sz="1800" kern="1200" dirty="0"/>
            <a:t>Find out how premium adjustments impact the value of premium amount </a:t>
          </a:r>
          <a:endParaRPr lang="en-US" sz="1800" kern="1200" dirty="0"/>
        </a:p>
        <a:p>
          <a:pPr marL="171450" lvl="1" indent="-171450" algn="l" defTabSz="800100">
            <a:lnSpc>
              <a:spcPct val="90000"/>
            </a:lnSpc>
            <a:spcBef>
              <a:spcPct val="0"/>
            </a:spcBef>
            <a:spcAft>
              <a:spcPct val="15000"/>
            </a:spcAft>
            <a:buChar char="•"/>
          </a:pPr>
          <a:r>
            <a:rPr lang="en-GB" sz="1800" kern="1200" dirty="0"/>
            <a:t>Within the </a:t>
          </a:r>
          <a:r>
            <a:rPr lang="en-GB" sz="1800" b="1" kern="1200" dirty="0"/>
            <a:t>churn prediction</a:t>
          </a:r>
          <a:r>
            <a:rPr lang="en-GB" sz="1800" kern="1200" dirty="0"/>
            <a:t> sub-project another two goals were defined:</a:t>
          </a:r>
          <a:endParaRPr lang="en-US" sz="1800" kern="1200" dirty="0"/>
        </a:p>
        <a:p>
          <a:pPr marL="342900" lvl="2" indent="-171450" algn="l" defTabSz="800100">
            <a:lnSpc>
              <a:spcPct val="90000"/>
            </a:lnSpc>
            <a:spcBef>
              <a:spcPct val="0"/>
            </a:spcBef>
            <a:spcAft>
              <a:spcPct val="15000"/>
            </a:spcAft>
            <a:buChar char="•"/>
          </a:pPr>
          <a:r>
            <a:rPr lang="en-GB" sz="1800" kern="1200"/>
            <a:t>Identify main features that have an impact on customers’ termination behaviour</a:t>
          </a:r>
          <a:endParaRPr lang="en-US" sz="1800" kern="1200"/>
        </a:p>
        <a:p>
          <a:pPr marL="342900" lvl="2" indent="-171450" algn="l" defTabSz="800100">
            <a:lnSpc>
              <a:spcPct val="90000"/>
            </a:lnSpc>
            <a:spcBef>
              <a:spcPct val="0"/>
            </a:spcBef>
            <a:spcAft>
              <a:spcPct val="15000"/>
            </a:spcAft>
            <a:buChar char="•"/>
          </a:pPr>
          <a:r>
            <a:rPr lang="en-GB" sz="1800" kern="1200"/>
            <a:t>Find active contracts that are more likely to get terminated by the customer</a:t>
          </a:r>
          <a:endParaRPr lang="en-US" sz="1800" kern="1200"/>
        </a:p>
      </dsp:txBody>
      <dsp:txXfrm>
        <a:off x="0" y="1807874"/>
        <a:ext cx="6666480" cy="3515400"/>
      </dsp:txXfrm>
    </dsp:sp>
    <dsp:sp modelId="{67E76075-780B-4639-B6C4-FCE472422F5D}">
      <dsp:nvSpPr>
        <dsp:cNvPr id="0" name=""/>
        <dsp:cNvSpPr/>
      </dsp:nvSpPr>
      <dsp:spPr>
        <a:xfrm>
          <a:off x="333324" y="1542194"/>
          <a:ext cx="4666536" cy="531360"/>
        </a:xfrm>
        <a:prstGeom prst="roundRect">
          <a:avLst/>
        </a:prstGeom>
        <a:gradFill rotWithShape="0">
          <a:gsLst>
            <a:gs pos="0">
              <a:schemeClr val="accent4">
                <a:hueOff val="0"/>
                <a:satOff val="0"/>
                <a:lumOff val="0"/>
                <a:alphaOff val="0"/>
                <a:lumMod val="102000"/>
                <a:tint val="94000"/>
              </a:schemeClr>
            </a:gs>
            <a:gs pos="50000">
              <a:schemeClr val="accent4">
                <a:hueOff val="0"/>
                <a:satOff val="0"/>
                <a:lumOff val="0"/>
                <a:alphaOff val="0"/>
                <a:lumMod val="100000"/>
                <a:shade val="100000"/>
              </a:schemeClr>
            </a:gs>
            <a:gs pos="100000">
              <a:schemeClr val="accent4">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84" tIns="0" rIns="176384" bIns="0" numCol="1" spcCol="1270" anchor="ctr" anchorCtr="0">
          <a:noAutofit/>
        </a:bodyPr>
        <a:lstStyle/>
        <a:p>
          <a:pPr marL="0" lvl="0" indent="0" algn="l" defTabSz="800100">
            <a:lnSpc>
              <a:spcPct val="90000"/>
            </a:lnSpc>
            <a:spcBef>
              <a:spcPct val="0"/>
            </a:spcBef>
            <a:spcAft>
              <a:spcPct val="35000"/>
            </a:spcAft>
            <a:buNone/>
            <a:defRPr b="1"/>
          </a:pPr>
          <a:r>
            <a:rPr lang="en-US" sz="1800" kern="1200"/>
            <a:t>Objectives:</a:t>
          </a:r>
        </a:p>
      </dsp:txBody>
      <dsp:txXfrm>
        <a:off x="359263" y="1568133"/>
        <a:ext cx="461465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79AEC-A320-4C21-A53D-2C3564A32758}">
      <dsp:nvSpPr>
        <dsp:cNvPr id="0" name=""/>
        <dsp:cNvSpPr/>
      </dsp:nvSpPr>
      <dsp:spPr>
        <a:xfrm>
          <a:off x="923"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SalesData-Example.csv</a:t>
          </a:r>
          <a:r>
            <a:rPr lang="en-GB" sz="1700" kern="1200">
              <a:latin typeface="Calibri"/>
              <a:ea typeface="Calibri"/>
              <a:cs typeface="Calibri"/>
            </a:rPr>
            <a:t>: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230 000 transactions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incoming and outgoing cash flow for one main product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 2014-2023 YTD</a:t>
          </a:r>
          <a:endParaRPr lang="en-US" sz="1300" kern="1200"/>
        </a:p>
      </dsp:txBody>
      <dsp:txXfrm>
        <a:off x="923" y="509392"/>
        <a:ext cx="3600306" cy="2160184"/>
      </dsp:txXfrm>
    </dsp:sp>
    <dsp:sp modelId="{6CDFC6EF-327B-45A8-A633-74DBC4AEA973}">
      <dsp:nvSpPr>
        <dsp:cNvPr id="0" name=""/>
        <dsp:cNvSpPr/>
      </dsp:nvSpPr>
      <dsp:spPr>
        <a:xfrm>
          <a:off x="3961260" y="509392"/>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GB" sz="1700" b="1" kern="1200">
              <a:latin typeface="Calibri"/>
              <a:ea typeface="Calibri"/>
              <a:cs typeface="Calibri"/>
            </a:rPr>
            <a:t>premium_adjustments_example.csv: </a:t>
          </a:r>
          <a:endParaRPr lang="en-US" sz="1700" kern="1200">
            <a:latin typeface="Calibri Light" panose="020F0302020204030204"/>
            <a:ea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58 lines</a:t>
          </a:r>
        </a:p>
        <a:p>
          <a:pPr marL="114300" lvl="1" indent="-114300" algn="l" defTabSz="577850" rtl="0">
            <a:lnSpc>
              <a:spcPct val="100000"/>
            </a:lnSpc>
            <a:spcBef>
              <a:spcPct val="0"/>
            </a:spcBef>
            <a:spcAft>
              <a:spcPct val="15000"/>
            </a:spcAft>
            <a:buChar char="•"/>
          </a:pPr>
          <a:r>
            <a:rPr lang="en-GB" sz="1300" kern="1200">
              <a:latin typeface="Calibri"/>
              <a:ea typeface="Calibri"/>
              <a:cs typeface="Calibri"/>
            </a:rPr>
            <a:t>adjustments of premium amounts </a:t>
          </a:r>
          <a:endParaRPr lang="en-US" sz="1300" kern="1200">
            <a:latin typeface="Calibri Light" panose="020F0302020204030204"/>
            <a:ea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each line - specific adjustment date, </a:t>
          </a:r>
          <a:r>
            <a:rPr lang="en-GB" sz="1300" kern="1200" err="1">
              <a:latin typeface="Calibri"/>
              <a:ea typeface="Calibri"/>
              <a:cs typeface="Calibri"/>
            </a:rPr>
            <a:t>ZoneModel</a:t>
          </a:r>
          <a:r>
            <a:rPr lang="en-GB" sz="1300" kern="1200">
              <a:latin typeface="Calibri"/>
              <a:ea typeface="Calibri"/>
              <a:cs typeface="Calibri"/>
            </a:rPr>
            <a:t> and product group</a:t>
          </a:r>
          <a:endParaRPr lang="en-US" sz="1300" kern="1200"/>
        </a:p>
      </dsp:txBody>
      <dsp:txXfrm>
        <a:off x="3961260" y="509392"/>
        <a:ext cx="3600306" cy="2160184"/>
      </dsp:txXfrm>
    </dsp:sp>
    <dsp:sp modelId="{D221C4D4-E64B-44F7-879C-D7BE50D8E27E}">
      <dsp:nvSpPr>
        <dsp:cNvPr id="0" name=""/>
        <dsp:cNvSpPr/>
      </dsp:nvSpPr>
      <dsp:spPr>
        <a:xfrm>
          <a:off x="923"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BDAE_DataMining_Policies.csv: </a:t>
          </a:r>
          <a:endParaRPr lang="en-US" sz="1700" kern="1200">
            <a:latin typeface="Calibri"/>
            <a:ea typeface="Calibri"/>
            <a:cs typeface="Calibri"/>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all contracts after 01.01.2017.</a:t>
          </a:r>
          <a:r>
            <a:rPr lang="en-GB" sz="1300" kern="1200">
              <a:latin typeface="Calibri"/>
              <a:cs typeface="Calibri"/>
            </a:rPr>
            <a:t> </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about 20 000 lines)</a:t>
          </a:r>
          <a:endParaRPr lang="en-US" sz="1300" kern="1200">
            <a:latin typeface="Calibri Light" panose="020F0302020204030204"/>
            <a:cs typeface="Calibri Light" panose="020F0302020204030204"/>
          </a:endParaRPr>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contract information, other variables calculated as sums, ratios etc. of the transaction lines </a:t>
          </a:r>
          <a:r>
            <a:rPr lang="en-GB" sz="1300" b="0" kern="1200">
              <a:latin typeface="Calibri"/>
              <a:cs typeface="Calibri"/>
            </a:rPr>
            <a:t>used</a:t>
          </a:r>
          <a:endParaRPr lang="en-US" sz="1300" b="0" kern="1200">
            <a:latin typeface="Calibri Light" panose="020F0302020204030204"/>
            <a:cs typeface="Calibri Light" panose="020F0302020204030204"/>
          </a:endParaRPr>
        </a:p>
      </dsp:txBody>
      <dsp:txXfrm>
        <a:off x="923" y="3029607"/>
        <a:ext cx="3600306" cy="2160184"/>
      </dsp:txXfrm>
    </dsp:sp>
    <dsp:sp modelId="{7E2CF2D4-F83C-4F74-8E0E-02EB8C5A8A9D}">
      <dsp:nvSpPr>
        <dsp:cNvPr id="0" name=""/>
        <dsp:cNvSpPr/>
      </dsp:nvSpPr>
      <dsp:spPr>
        <a:xfrm>
          <a:off x="3961260" y="3029607"/>
          <a:ext cx="3600306" cy="2160184"/>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b="1" kern="1200">
              <a:latin typeface="Calibri"/>
              <a:ea typeface="Calibri"/>
              <a:cs typeface="Calibri"/>
            </a:rPr>
            <a:t>BDAE_DataMining_Products.csv: </a:t>
          </a:r>
          <a:endParaRPr lang="en-US" sz="1700" kern="1200"/>
        </a:p>
        <a:p>
          <a:pPr marL="114300" lvl="1" indent="-114300" algn="l" defTabSz="577850" rtl="0">
            <a:lnSpc>
              <a:spcPct val="90000"/>
            </a:lnSpc>
            <a:spcBef>
              <a:spcPct val="0"/>
            </a:spcBef>
            <a:spcAft>
              <a:spcPct val="15000"/>
            </a:spcAft>
            <a:buChar char="•"/>
          </a:pPr>
          <a:r>
            <a:rPr lang="en-GB" sz="1300" kern="1200">
              <a:latin typeface="Calibri"/>
              <a:ea typeface="Calibri"/>
              <a:cs typeface="Calibri"/>
            </a:rPr>
            <a:t>special characteristics of products like category, max. duration, etc. </a:t>
          </a:r>
          <a:endParaRPr lang="en-US" sz="1300" kern="1200">
            <a:latin typeface="Calibri Light" panose="020F0302020204030204"/>
            <a:cs typeface="Calibri Light" panose="020F0302020204030204"/>
          </a:endParaRPr>
        </a:p>
        <a:p>
          <a:pPr marL="114300" lvl="1" indent="-114300" algn="l" defTabSz="577850">
            <a:lnSpc>
              <a:spcPct val="90000"/>
            </a:lnSpc>
            <a:spcBef>
              <a:spcPct val="0"/>
            </a:spcBef>
            <a:spcAft>
              <a:spcPct val="15000"/>
            </a:spcAft>
            <a:buChar char="•"/>
          </a:pPr>
          <a:r>
            <a:rPr lang="en-GB" sz="1300" kern="1200">
              <a:latin typeface="Calibri"/>
              <a:ea typeface="Calibri"/>
              <a:cs typeface="Calibri"/>
            </a:rPr>
            <a:t>about 300 lines</a:t>
          </a:r>
          <a:endParaRPr lang="en-US" sz="1300" kern="1200"/>
        </a:p>
      </dsp:txBody>
      <dsp:txXfrm>
        <a:off x="3961260" y="3029607"/>
        <a:ext cx="3600306" cy="216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chemeClr val="dk1"/>
                </a:solidFill>
                <a:latin typeface="Calibri"/>
              </a:rPr>
              <a:t>Click to move the slide</a:t>
            </a:r>
          </a:p>
        </p:txBody>
      </p:sp>
      <p:sp>
        <p:nvSpPr>
          <p:cNvPr id="21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de-DE" sz="2000" b="0" strike="noStrike" spc="-1">
                <a:solidFill>
                  <a:srgbClr val="000000"/>
                </a:solidFill>
                <a:latin typeface="Arial"/>
              </a:rPr>
              <a:t>Click to edit the notes format</a:t>
            </a:r>
          </a:p>
        </p:txBody>
      </p:sp>
      <p:sp>
        <p:nvSpPr>
          <p:cNvPr id="21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de-DE" sz="1400" b="0" strike="noStrike" spc="-1">
                <a:solidFill>
                  <a:srgbClr val="000000"/>
                </a:solidFill>
                <a:latin typeface="Times New Roman"/>
              </a:rPr>
              <a:t>&lt;header&gt;</a:t>
            </a:r>
          </a:p>
        </p:txBody>
      </p:sp>
      <p:sp>
        <p:nvSpPr>
          <p:cNvPr id="212" name="PlaceHolder 4"/>
          <p:cNvSpPr>
            <a:spLocks noGrp="1"/>
          </p:cNvSpPr>
          <p:nvPr>
            <p:ph type="dt" idx="16"/>
          </p:nvPr>
        </p:nvSpPr>
        <p:spPr>
          <a:xfrm>
            <a:off x="4278960" y="0"/>
            <a:ext cx="3280680" cy="534240"/>
          </a:xfrm>
          <a:prstGeom prst="rect">
            <a:avLst/>
          </a:prstGeom>
          <a:noFill/>
          <a:ln w="0">
            <a:noFill/>
          </a:ln>
        </p:spPr>
        <p:txBody>
          <a:bodyPr lIns="0" tIns="0" rIns="0" bIns="0" anchor="t">
            <a:noAutofit/>
          </a:bodyPr>
          <a:lstStyle>
            <a:lvl1pPr indent="0" algn="r">
              <a:buNone/>
              <a:defRPr lang="de-DE" sz="1400" b="0" strike="noStrike" spc="-1">
                <a:solidFill>
                  <a:srgbClr val="000000"/>
                </a:solidFill>
                <a:latin typeface="Times New Roman"/>
              </a:defRPr>
            </a:lvl1pPr>
          </a:lstStyle>
          <a:p>
            <a:pPr indent="0" algn="r">
              <a:buNone/>
            </a:pPr>
            <a:r>
              <a:rPr lang="de-DE" sz="1400" b="0" strike="noStrike" spc="-1">
                <a:solidFill>
                  <a:srgbClr val="000000"/>
                </a:solidFill>
                <a:latin typeface="Times New Roman"/>
              </a:rPr>
              <a:t>&lt;date/time&gt;</a:t>
            </a:r>
          </a:p>
        </p:txBody>
      </p:sp>
      <p:sp>
        <p:nvSpPr>
          <p:cNvPr id="213" name="PlaceHolder 5"/>
          <p:cNvSpPr>
            <a:spLocks noGrp="1"/>
          </p:cNvSpPr>
          <p:nvPr>
            <p:ph type="ftr" idx="17"/>
          </p:nvPr>
        </p:nvSpPr>
        <p:spPr>
          <a:xfrm>
            <a:off x="0" y="10157400"/>
            <a:ext cx="3280680" cy="534240"/>
          </a:xfrm>
          <a:prstGeom prst="rect">
            <a:avLst/>
          </a:prstGeom>
          <a:noFill/>
          <a:ln w="0">
            <a:noFill/>
          </a:ln>
        </p:spPr>
        <p:txBody>
          <a:bodyPr lIns="0" tIns="0" rIns="0" bIns="0" anchor="b">
            <a:noAutofit/>
          </a:bodyPr>
          <a:lstStyle>
            <a:lvl1pPr indent="0">
              <a:buNone/>
              <a:defRPr lang="de-DE" sz="1400" b="0" strike="noStrike" spc="-1">
                <a:solidFill>
                  <a:srgbClr val="000000"/>
                </a:solidFill>
                <a:latin typeface="Times New Roman"/>
              </a:defRPr>
            </a:lvl1pPr>
          </a:lstStyle>
          <a:p>
            <a:pPr indent="0">
              <a:buNone/>
            </a:pPr>
            <a:r>
              <a:rPr lang="de-DE" sz="1400" b="0" strike="noStrike" spc="-1">
                <a:solidFill>
                  <a:srgbClr val="000000"/>
                </a:solidFill>
                <a:latin typeface="Times New Roman"/>
              </a:rPr>
              <a:t>&lt;footer&gt;</a:t>
            </a:r>
          </a:p>
        </p:txBody>
      </p:sp>
      <p:sp>
        <p:nvSpPr>
          <p:cNvPr id="214" name="PlaceHolder 6"/>
          <p:cNvSpPr>
            <a:spLocks noGrp="1"/>
          </p:cNvSpPr>
          <p:nvPr>
            <p:ph type="sldNum" idx="18"/>
          </p:nvPr>
        </p:nvSpPr>
        <p:spPr>
          <a:xfrm>
            <a:off x="4278960" y="10157400"/>
            <a:ext cx="3280680" cy="534240"/>
          </a:xfrm>
          <a:prstGeom prst="rect">
            <a:avLst/>
          </a:prstGeom>
          <a:noFill/>
          <a:ln w="0">
            <a:noFill/>
          </a:ln>
        </p:spPr>
        <p:txBody>
          <a:bodyPr lIns="0" tIns="0" rIns="0" bIns="0" anchor="b">
            <a:noAutofit/>
          </a:bodyPr>
          <a:lstStyle>
            <a:lvl1pPr indent="0" algn="r">
              <a:buNone/>
              <a:defRPr lang="de-DE" sz="1400" b="0" strike="noStrike" spc="-1">
                <a:solidFill>
                  <a:srgbClr val="000000"/>
                </a:solidFill>
                <a:latin typeface="Times New Roman"/>
              </a:defRPr>
            </a:lvl1pPr>
          </a:lstStyle>
          <a:p>
            <a:pPr indent="0" algn="r">
              <a:buNone/>
            </a:pPr>
            <a:fld id="{3177B61D-B242-4846-BD6C-B8AE648BE864}" type="slidenum">
              <a:rPr lang="de-DE" sz="1400" b="0" strike="noStrike" spc="-1">
                <a:solidFill>
                  <a:srgbClr val="000000"/>
                </a:solidFill>
                <a:latin typeface="Times New Roman"/>
              </a:rPr>
              <a:t>‹#›</a:t>
            </a:fld>
            <a:endParaRPr lang="de-DE"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lvl="0"/>
            <a:r>
              <a:rPr lang="en-GB" b="1"/>
              <a:t>Initially two main goals were defined:</a:t>
            </a:r>
            <a:endParaRPr lang="en-US"/>
          </a:p>
          <a:p>
            <a:pPr lvl="1"/>
            <a:r>
              <a:rPr lang="en-GB"/>
              <a:t>Find the best model for forecasting / predicting the premium amount</a:t>
            </a:r>
            <a:endParaRPr lang="en-US"/>
          </a:p>
          <a:p>
            <a:pPr lvl="1"/>
            <a:r>
              <a:rPr lang="en-GB"/>
              <a:t>Find out how premium adjustments impact the value of premium amount </a:t>
            </a:r>
            <a:endParaRPr lang="en-US"/>
          </a:p>
          <a:p>
            <a:pPr lvl="0"/>
            <a:r>
              <a:rPr lang="en-GB"/>
              <a:t>Within the </a:t>
            </a:r>
            <a:r>
              <a:rPr lang="en-GB" b="1"/>
              <a:t>churn prediction</a:t>
            </a:r>
            <a:r>
              <a:rPr lang="en-GB"/>
              <a:t> sub-project another two goals were defined:</a:t>
            </a:r>
            <a:endParaRPr lang="en-US"/>
          </a:p>
          <a:p>
            <a:pPr lvl="1"/>
            <a:r>
              <a:rPr lang="en-GB"/>
              <a:t>Identify main features that have an impact on customers’ termination behaviour</a:t>
            </a:r>
            <a:endParaRPr lang="en-US"/>
          </a:p>
          <a:p>
            <a:pPr lvl="1"/>
            <a:r>
              <a:rPr lang="en-GB"/>
              <a:t>Find active contracts that are more likely to get terminated by the customer</a:t>
            </a:r>
            <a:endParaRPr lang="en-US"/>
          </a:p>
          <a:p>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2</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147468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12</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27583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Important columns: </a:t>
            </a:r>
          </a:p>
          <a:p>
            <a:pPr marL="228600" indent="-228600">
              <a:buAutoNum type="arabicPeriod"/>
            </a:pPr>
            <a:r>
              <a:rPr lang="en-US"/>
              <a:t>Terminated</a:t>
            </a:r>
          </a:p>
          <a:p>
            <a:pPr marL="228600" indent="-228600">
              <a:buAutoNum type="arabicPeriod"/>
            </a:pPr>
            <a:r>
              <a:rPr lang="en-US" err="1"/>
              <a:t>terminationReasons</a:t>
            </a:r>
            <a:endParaRPr lang="en-US"/>
          </a:p>
          <a:p>
            <a:pPr marL="228600" indent="-228600">
              <a:buAutoNum type="arabicPeriod"/>
            </a:pPr>
            <a:r>
              <a:rPr lang="en-US" err="1"/>
              <a:t>Policy_start</a:t>
            </a:r>
            <a:r>
              <a:rPr lang="en-US"/>
              <a:t>- &amp; </a:t>
            </a:r>
            <a:r>
              <a:rPr lang="en-US" err="1"/>
              <a:t>effEndDate</a:t>
            </a:r>
            <a:endParaRPr lang="en-US"/>
          </a:p>
          <a:p>
            <a:pPr marL="228600" indent="-228600">
              <a:buAutoNum type="arabicPeriod"/>
            </a:pPr>
            <a:r>
              <a:rPr lang="en-US"/>
              <a:t>Sums of premium-, claim- &amp; payout</a:t>
            </a:r>
          </a:p>
          <a:p>
            <a:endParaRPr lang="en-US"/>
          </a:p>
          <a:p>
            <a:r>
              <a:rPr lang="en-US"/>
              <a:t>+ Product information in separate </a:t>
            </a:r>
            <a:r>
              <a:rPr lang="en-US" err="1"/>
              <a:t>df</a:t>
            </a:r>
            <a:r>
              <a:rPr lang="en-US"/>
              <a:t> (less important because no big impact in modelling)</a:t>
            </a:r>
          </a:p>
        </p:txBody>
      </p:sp>
      <p:sp>
        <p:nvSpPr>
          <p:cNvPr id="4" name="Slide Number Placeholder 3"/>
          <p:cNvSpPr>
            <a:spLocks noGrp="1"/>
          </p:cNvSpPr>
          <p:nvPr>
            <p:ph type="sldNum" sz="quarter" idx="5"/>
          </p:nvPr>
        </p:nvSpPr>
        <p:spPr/>
        <p:txBody>
          <a:bodyPr/>
          <a:lstStyle/>
          <a:p>
            <a:fld id="{C727723A-9B63-468B-9137-F4F184B723D4}" type="slidenum">
              <a:rPr lang="en-US" smtClean="0"/>
              <a:t>14</a:t>
            </a:fld>
            <a:endParaRPr lang="en-US"/>
          </a:p>
        </p:txBody>
      </p:sp>
    </p:spTree>
    <p:extLst>
      <p:ext uri="{BB962C8B-B14F-4D97-AF65-F5344CB8AC3E}">
        <p14:creationId xmlns:p14="http://schemas.microsoft.com/office/powerpoint/2010/main" val="142283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Focus on big TP &amp; small FP (False Negative) error </a:t>
            </a:r>
            <a:r>
              <a:rPr lang="en-US" dirty="0">
                <a:sym typeface="Wingdings" panose="05000000000000000000" pitchFamily="2" charset="2"/>
              </a:rPr>
              <a:t> try to detect as many terminated contracts  keep track on precision too  F1 Score </a:t>
            </a:r>
          </a:p>
          <a:p>
            <a:endParaRPr lang="en-US" dirty="0">
              <a:sym typeface="Wingdings" panose="05000000000000000000" pitchFamily="2" charset="2"/>
            </a:endParaRPr>
          </a:p>
          <a:p>
            <a:r>
              <a:rPr lang="en-US" dirty="0">
                <a:sym typeface="Wingdings" panose="05000000000000000000" pitchFamily="2" charset="2"/>
              </a:rPr>
              <a:t> Mainly focus on score of test set, containing more recent contracts</a:t>
            </a:r>
            <a:endParaRPr lang="en-US" dirty="0"/>
          </a:p>
          <a:p>
            <a:endParaRPr lang="en-US" dirty="0"/>
          </a:p>
        </p:txBody>
      </p:sp>
      <p:sp>
        <p:nvSpPr>
          <p:cNvPr id="4" name="Slide Number Placeholder 3"/>
          <p:cNvSpPr>
            <a:spLocks noGrp="1"/>
          </p:cNvSpPr>
          <p:nvPr>
            <p:ph type="sldNum" sz="quarter" idx="5"/>
          </p:nvPr>
        </p:nvSpPr>
        <p:spPr/>
        <p:txBody>
          <a:bodyPr/>
          <a:lstStyle/>
          <a:p>
            <a:fld id="{C727723A-9B63-468B-9137-F4F184B723D4}" type="slidenum">
              <a:rPr lang="en-US" smtClean="0"/>
              <a:t>15</a:t>
            </a:fld>
            <a:endParaRPr lang="en-US"/>
          </a:p>
        </p:txBody>
      </p:sp>
    </p:spTree>
    <p:extLst>
      <p:ext uri="{BB962C8B-B14F-4D97-AF65-F5344CB8AC3E}">
        <p14:creationId xmlns:p14="http://schemas.microsoft.com/office/powerpoint/2010/main" val="30138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noRot="1" noChangeAspect="1"/>
          </p:cNvSpPr>
          <p:nvPr>
            <p:ph type="sldImg"/>
          </p:nvPr>
        </p:nvSpPr>
        <p:spPr>
          <a:xfrm>
            <a:off x="685800" y="1143000"/>
            <a:ext cx="5486400" cy="3086100"/>
          </a:xfrm>
          <a:prstGeom prst="rect">
            <a:avLst/>
          </a:prstGeom>
          <a:ln w="0">
            <a:noFill/>
          </a:ln>
        </p:spPr>
      </p:sp>
      <p:sp>
        <p:nvSpPr>
          <p:cNvPr id="44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rate goes </a:t>
            </a:r>
            <a:r>
              <a:rPr lang="en-US" sz="2000" b="0" strike="noStrike" spc="-1">
                <a:solidFill>
                  <a:srgbClr val="000000"/>
                </a:solidFill>
                <a:latin typeface="Wingdings"/>
              </a:rPr>
              <a:t></a:t>
            </a:r>
            <a:r>
              <a:rPr lang="en-US" sz="2000" b="0" strike="noStrike" spc="-1">
                <a:solidFill>
                  <a:srgbClr val="000000"/>
                </a:solidFill>
                <a:latin typeface="Times New Roman"/>
              </a:rPr>
              <a:t> 0 for active contracts (effEndDate &gt; now)</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effEndDate can be cuted in preprocessing function</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Times New Roman"/>
              </a:rPr>
              <a:t>More specific look on termination with terminationReasons</a:t>
            </a:r>
            <a:endParaRPr lang="de-DE" sz="2000" b="0" strike="noStrike" spc="-1">
              <a:solidFill>
                <a:srgbClr val="000000"/>
              </a:solidFill>
              <a:latin typeface="Arial"/>
            </a:endParaRPr>
          </a:p>
        </p:txBody>
      </p:sp>
      <p:sp>
        <p:nvSpPr>
          <p:cNvPr id="446" name="PlaceHolder 3"/>
          <p:cNvSpPr>
            <a:spLocks noGrp="1"/>
          </p:cNvSpPr>
          <p:nvPr>
            <p:ph type="sldNum" idx="6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2221997-801A-4477-B4AE-FD55D658FC14}" type="slidenum">
              <a:rPr lang="en-US" sz="1200" b="0" strike="noStrike" spc="-1">
                <a:solidFill>
                  <a:srgbClr val="000000"/>
                </a:solidFill>
                <a:latin typeface="Times New Roman"/>
              </a:rPr>
              <a:t>16</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65505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Times New Roman"/>
                <a:sym typeface="Wingdings" panose="05000000000000000000" pitchFamily="2" charset="2"/>
              </a:rPr>
              <a:t></a:t>
            </a:r>
            <a:r>
              <a:rPr lang="en-US" sz="2000" b="0" strike="noStrike" spc="-1" dirty="0">
                <a:solidFill>
                  <a:srgbClr val="000000"/>
                </a:solidFill>
                <a:latin typeface="Times New Roman"/>
              </a:rPr>
              <a:t> imbalanced data</a:t>
            </a:r>
          </a:p>
          <a:p>
            <a:pPr marL="228600" indent="-228600">
              <a:lnSpc>
                <a:spcPct val="100000"/>
              </a:lnSpc>
              <a:buClr>
                <a:srgbClr val="000000"/>
              </a:buClr>
              <a:buFont typeface="OpenSymbol"/>
              <a:buAutoNum type="arabicPeriod"/>
            </a:pPr>
            <a:endParaRPr lang="en-US" sz="2000" b="0" strike="noStrike" spc="-1" dirty="0">
              <a:solidFill>
                <a:srgbClr val="000000"/>
              </a:solidFill>
              <a:latin typeface="Times New Roman"/>
            </a:endParaRPr>
          </a:p>
          <a:p>
            <a:pPr marL="0" indent="0">
              <a:lnSpc>
                <a:spcPct val="100000"/>
              </a:lnSpc>
              <a:buClr>
                <a:srgbClr val="000000"/>
              </a:buClr>
              <a:buFont typeface="OpenSymbol"/>
              <a:buNone/>
            </a:pPr>
            <a:r>
              <a:rPr lang="en-US" sz="2000" b="0" strike="noStrike" spc="-1" dirty="0">
                <a:solidFill>
                  <a:srgbClr val="000000"/>
                </a:solidFill>
                <a:latin typeface="Times New Roman"/>
                <a:sym typeface="Wingdings" panose="05000000000000000000" pitchFamily="2" charset="2"/>
              </a:rPr>
              <a:t> Results were not good  got slightly better by resampling  Not showing now due to lack of time</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17</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95019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indent="0">
              <a:buNone/>
            </a:pPr>
            <a:r>
              <a:rPr lang="en-US"/>
              <a:t>Claims ratios </a:t>
            </a:r>
            <a:r>
              <a:rPr lang="en-US">
                <a:sym typeface="Wingdings" panose="05000000000000000000" pitchFamily="2" charset="2"/>
              </a:rPr>
              <a:t> Reduce high correlated features (claimed Amount + payout amount)</a:t>
            </a:r>
          </a:p>
          <a:p>
            <a:pPr marL="0" indent="0">
              <a:buNone/>
            </a:pPr>
            <a:r>
              <a:rPr lang="en-US">
                <a:sym typeface="Wingdings" panose="05000000000000000000" pitchFamily="2" charset="2"/>
              </a:rPr>
              <a:t>+ create time difference of dates around </a:t>
            </a:r>
            <a:r>
              <a:rPr lang="en-US" err="1">
                <a:sym typeface="Wingdings" panose="05000000000000000000" pitchFamily="2" charset="2"/>
              </a:rPr>
              <a:t>startDate</a:t>
            </a:r>
            <a:r>
              <a:rPr lang="en-US">
                <a:sym typeface="Wingdings" panose="05000000000000000000" pitchFamily="2" charset="2"/>
              </a:rPr>
              <a:t> (</a:t>
            </a:r>
            <a:r>
              <a:rPr lang="en-US" err="1">
                <a:sym typeface="Wingdings" panose="05000000000000000000" pitchFamily="2" charset="2"/>
              </a:rPr>
              <a:t>applyDate</a:t>
            </a:r>
            <a:r>
              <a:rPr lang="en-US">
                <a:sym typeface="Wingdings" panose="05000000000000000000" pitchFamily="2" charset="2"/>
              </a:rPr>
              <a:t>, </a:t>
            </a:r>
            <a:r>
              <a:rPr lang="en-US" err="1">
                <a:sym typeface="Wingdings" panose="05000000000000000000" pitchFamily="2" charset="2"/>
              </a:rPr>
              <a:t>signDate</a:t>
            </a:r>
            <a:r>
              <a:rPr lang="en-US">
                <a:sym typeface="Wingdings" panose="05000000000000000000" pitchFamily="2" charset="2"/>
              </a:rPr>
              <a:t>)</a:t>
            </a:r>
          </a:p>
          <a:p>
            <a:pPr marL="0" indent="0">
              <a:buNone/>
            </a:pPr>
            <a:r>
              <a:rPr lang="en-US">
                <a:sym typeface="Wingdings" panose="05000000000000000000" pitchFamily="2" charset="2"/>
              </a:rPr>
              <a:t>+ drop irrelevant / </a:t>
            </a:r>
            <a:r>
              <a:rPr lang="en-US" err="1">
                <a:sym typeface="Wingdings" panose="05000000000000000000" pitchFamily="2" charset="2"/>
              </a:rPr>
              <a:t>reduntant</a:t>
            </a:r>
            <a:r>
              <a:rPr lang="en-US">
                <a:sym typeface="Wingdings" panose="05000000000000000000" pitchFamily="2" charset="2"/>
              </a:rPr>
              <a:t> columns (e.g. retained amount)</a:t>
            </a:r>
            <a:endParaRPr lang="en-US"/>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18</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796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noRot="1" noChangeAspect="1"/>
          </p:cNvSpPr>
          <p:nvPr>
            <p:ph type="sldImg"/>
          </p:nvPr>
        </p:nvSpPr>
        <p:spPr>
          <a:xfrm>
            <a:off x="685800" y="1143000"/>
            <a:ext cx="5486400" cy="308610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err="1">
                <a:solidFill>
                  <a:srgbClr val="000000"/>
                </a:solidFill>
                <a:latin typeface="Arial"/>
              </a:rPr>
              <a:t>Good</a:t>
            </a:r>
            <a:r>
              <a:rPr lang="de-DE" sz="2000" b="0" strike="noStrike" spc="-1">
                <a:solidFill>
                  <a:srgbClr val="000000"/>
                </a:solidFill>
                <a:latin typeface="Arial"/>
              </a:rPr>
              <a:t> score on </a:t>
            </a:r>
            <a:r>
              <a:rPr lang="de-DE" sz="2000" b="0" strike="noStrike" spc="-1" err="1">
                <a:solidFill>
                  <a:srgbClr val="000000"/>
                </a:solidFill>
                <a:latin typeface="Arial"/>
              </a:rPr>
              <a:t>train</a:t>
            </a:r>
            <a:r>
              <a:rPr lang="de-DE" sz="2000" b="0" strike="noStrike" spc="-1">
                <a:solidFill>
                  <a:srgbClr val="000000"/>
                </a:solidFill>
                <a:latin typeface="Arial"/>
              </a:rPr>
              <a:t>- &amp; test-</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err="1">
                <a:solidFill>
                  <a:srgbClr val="000000"/>
                </a:solidFill>
                <a:latin typeface="Arial"/>
              </a:rPr>
              <a:t>because</a:t>
            </a:r>
            <a:r>
              <a:rPr lang="de-DE" sz="2000" b="0" strike="noStrike" spc="-1">
                <a:solidFill>
                  <a:srgbClr val="000000"/>
                </a:solidFill>
                <a:latin typeface="Arial"/>
              </a:rPr>
              <a:t>: large </a:t>
            </a:r>
            <a:r>
              <a:rPr lang="de-DE" sz="2000" b="0" strike="noStrike" spc="-1" err="1">
                <a:solidFill>
                  <a:srgbClr val="000000"/>
                </a:solidFill>
                <a:latin typeface="Arial"/>
              </a:rPr>
              <a:t>difference</a:t>
            </a:r>
            <a:r>
              <a:rPr lang="de-DE" sz="2000" b="0" strike="noStrike" spc="-1">
                <a:solidFill>
                  <a:srgbClr val="000000"/>
                </a:solidFill>
                <a:latin typeface="Arial"/>
              </a:rPr>
              <a:t> </a:t>
            </a:r>
            <a:r>
              <a:rPr lang="de-DE" sz="2000" b="0" strike="noStrike" spc="-1" err="1">
                <a:solidFill>
                  <a:srgbClr val="000000"/>
                </a:solidFill>
                <a:latin typeface="Arial"/>
              </a:rPr>
              <a:t>between</a:t>
            </a:r>
            <a:r>
              <a:rPr lang="de-DE" sz="2000" b="0" strike="noStrike" spc="-1">
                <a:solidFill>
                  <a:srgbClr val="000000"/>
                </a:solidFill>
                <a:latin typeface="Arial"/>
              </a:rPr>
              <a:t> </a:t>
            </a:r>
            <a:r>
              <a:rPr lang="de-DE" sz="2000" b="0" strike="noStrike" spc="-1" err="1">
                <a:solidFill>
                  <a:srgbClr val="000000"/>
                </a:solidFill>
                <a:latin typeface="Arial"/>
              </a:rPr>
              <a:t>effEnd</a:t>
            </a:r>
            <a:r>
              <a:rPr lang="de-DE" sz="2000" b="0" strike="noStrike" spc="-1">
                <a:solidFill>
                  <a:srgbClr val="000000"/>
                </a:solidFill>
                <a:latin typeface="Arial"/>
              </a:rPr>
              <a:t> </a:t>
            </a:r>
            <a:r>
              <a:rPr lang="de-DE" sz="2000" b="0" strike="noStrike" spc="-1" err="1">
                <a:solidFill>
                  <a:srgbClr val="000000"/>
                </a:solidFill>
                <a:latin typeface="Arial"/>
              </a:rPr>
              <a:t>dates</a:t>
            </a:r>
            <a:r>
              <a:rPr lang="de-DE" sz="2000" b="0" strike="noStrike" spc="-1">
                <a:solidFill>
                  <a:srgbClr val="000000"/>
                </a:solidFill>
                <a:latin typeface="Arial"/>
              </a:rPr>
              <a:t> in </a:t>
            </a:r>
            <a:r>
              <a:rPr lang="de-DE" sz="2000" b="0" strike="noStrike" spc="-1" err="1">
                <a:solidFill>
                  <a:srgbClr val="000000"/>
                </a:solidFill>
                <a:latin typeface="Arial"/>
              </a:rPr>
              <a:t>both</a:t>
            </a:r>
            <a:r>
              <a:rPr lang="de-DE" sz="2000" b="0" strike="noStrike" spc="-1">
                <a:solidFill>
                  <a:srgbClr val="000000"/>
                </a:solidFill>
                <a:latin typeface="Arial"/>
              </a:rPr>
              <a:t> </a:t>
            </a:r>
            <a:r>
              <a:rPr lang="de-DE" sz="2000" b="0" strike="noStrike" spc="-1" err="1">
                <a:solidFill>
                  <a:srgbClr val="000000"/>
                </a:solidFill>
                <a:latin typeface="Arial"/>
              </a:rPr>
              <a:t>datasets</a:t>
            </a:r>
            <a:endParaRPr lang="de-DE" sz="2000" b="0" strike="noStrike" spc="-1">
              <a:solidFill>
                <a:srgbClr val="000000"/>
              </a:solidFill>
              <a:latin typeface="Arial"/>
            </a:endParaRP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rPr>
              <a:t>ended</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could</a:t>
            </a:r>
            <a:r>
              <a:rPr lang="de-DE" sz="2000" b="0" strike="noStrike" spc="-1">
                <a:solidFill>
                  <a:srgbClr val="000000"/>
                </a:solidFill>
                <a:latin typeface="Arial"/>
              </a:rPr>
              <a:t> </a:t>
            </a:r>
            <a:r>
              <a:rPr lang="de-DE" sz="2000" b="0" strike="noStrike" spc="-1" err="1">
                <a:solidFill>
                  <a:srgbClr val="000000"/>
                </a:solidFill>
                <a:latin typeface="Arial"/>
              </a:rPr>
              <a:t>be</a:t>
            </a:r>
            <a:r>
              <a:rPr lang="de-DE" sz="2000" b="0" strike="noStrike" spc="-1">
                <a:solidFill>
                  <a:srgbClr val="000000"/>
                </a:solidFill>
                <a:latin typeface="Arial"/>
              </a:rPr>
              <a:t> </a:t>
            </a:r>
            <a:r>
              <a:rPr lang="de-DE" sz="2000" b="0" strike="noStrike" spc="-1" err="1">
                <a:solidFill>
                  <a:srgbClr val="000000"/>
                </a:solidFill>
                <a:latin typeface="Arial"/>
              </a:rPr>
              <a:t>detected</a:t>
            </a:r>
            <a:r>
              <a:rPr lang="de-DE" sz="2000" b="0" strike="noStrike" spc="-1">
                <a:solidFill>
                  <a:srgbClr val="000000"/>
                </a:solidFill>
                <a:latin typeface="Arial"/>
              </a:rPr>
              <a:t> </a:t>
            </a:r>
            <a:r>
              <a:rPr lang="de-DE" sz="2000" b="0" strike="noStrike" spc="-1" err="1">
                <a:solidFill>
                  <a:srgbClr val="000000"/>
                </a:solidFill>
                <a:latin typeface="Arial"/>
              </a:rPr>
              <a:t>as</a:t>
            </a:r>
            <a:r>
              <a:rPr lang="de-DE" sz="2000" b="0" strike="noStrike" spc="-1">
                <a:solidFill>
                  <a:srgbClr val="000000"/>
                </a:solidFill>
                <a:latin typeface="Arial"/>
              </a:rPr>
              <a:t> </a:t>
            </a:r>
            <a:r>
              <a:rPr lang="de-DE" sz="2000" b="0" strike="noStrike" spc="-1" err="1">
                <a:solidFill>
                  <a:srgbClr val="000000"/>
                </a:solidFill>
                <a:latin typeface="Arial"/>
              </a:rPr>
              <a:t>potentially</a:t>
            </a:r>
            <a:r>
              <a:rPr lang="de-DE" sz="2000" b="0" strike="noStrike" spc="-1">
                <a:solidFill>
                  <a:srgbClr val="000000"/>
                </a:solidFill>
                <a:latin typeface="Arial"/>
              </a:rPr>
              <a:t> </a:t>
            </a:r>
            <a:r>
              <a:rPr lang="de-DE" sz="2000" b="0" strike="noStrike" spc="-1" err="1">
                <a:solidFill>
                  <a:srgbClr val="000000"/>
                </a:solidFill>
                <a:latin typeface="Arial"/>
              </a:rPr>
              <a:t>terminated</a:t>
            </a:r>
            <a:r>
              <a:rPr lang="de-DE" sz="2000" b="0" strike="noStrike" spc="-1">
                <a:solidFill>
                  <a:srgbClr val="000000"/>
                </a:solidFill>
                <a:latin typeface="Arial"/>
              </a:rPr>
              <a:t> </a:t>
            </a:r>
            <a:r>
              <a:rPr lang="de-DE" sz="2000" b="0" strike="noStrike" spc="-1" err="1">
                <a:solidFill>
                  <a:srgbClr val="000000"/>
                </a:solidFill>
                <a:latin typeface="Arial"/>
              </a:rPr>
              <a:t>easily</a:t>
            </a:r>
            <a:endParaRPr lang="de-DE" sz="2000" b="0" strike="noStrike" spc="-1">
              <a:solidFill>
                <a:srgbClr val="000000"/>
              </a:solidFill>
              <a:latin typeface="Arial"/>
            </a:endParaRPr>
          </a:p>
        </p:txBody>
      </p:sp>
      <p:sp>
        <p:nvSpPr>
          <p:cNvPr id="464" name="PlaceHolder 3"/>
          <p:cNvSpPr>
            <a:spLocks noGrp="1"/>
          </p:cNvSpPr>
          <p:nvPr>
            <p:ph type="sldNum" idx="7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A99A0B-B46B-4A8B-8D42-E1835562CD06}" type="slidenum">
              <a:rPr lang="en-US" sz="1200" b="0" strike="noStrike" spc="-1">
                <a:solidFill>
                  <a:srgbClr val="000000"/>
                </a:solidFill>
                <a:latin typeface="Times New Roman"/>
              </a:rPr>
              <a:t>19</a:t>
            </a:fld>
            <a:endParaRPr lang="de-DE" sz="12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685800" y="1143000"/>
            <a:ext cx="5486400" cy="308610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Use </a:t>
            </a:r>
            <a:r>
              <a:rPr lang="de-DE" sz="2000" b="0" strike="noStrike" spc="-1" err="1">
                <a:solidFill>
                  <a:srgbClr val="000000"/>
                </a:solidFill>
                <a:latin typeface="Arial"/>
              </a:rPr>
              <a:t>newer</a:t>
            </a:r>
            <a:r>
              <a:rPr lang="de-DE" sz="2000" b="0" strike="noStrike" spc="-1">
                <a:solidFill>
                  <a:srgbClr val="000000"/>
                </a:solidFill>
                <a:latin typeface="Arial"/>
              </a:rPr>
              <a:t> </a:t>
            </a:r>
            <a:r>
              <a:rPr lang="de-DE" sz="2000" b="0" strike="noStrike" spc="-1" err="1">
                <a:solidFill>
                  <a:srgbClr val="000000"/>
                </a:solidFill>
                <a:latin typeface="Arial"/>
              </a:rPr>
              <a:t>contracts</a:t>
            </a:r>
            <a:r>
              <a:rPr lang="de-DE" sz="2000" b="0" strike="noStrike" spc="-1">
                <a:solidFill>
                  <a:srgbClr val="000000"/>
                </a:solidFill>
                <a:latin typeface="Arial"/>
              </a:rPr>
              <a:t> </a:t>
            </a:r>
            <a:r>
              <a:rPr lang="de-DE" sz="2000" b="0" strike="noStrike" spc="-1" err="1">
                <a:solidFill>
                  <a:srgbClr val="000000"/>
                </a:solidFill>
                <a:latin typeface="Arial"/>
              </a:rPr>
              <a:t>for</a:t>
            </a:r>
            <a:r>
              <a:rPr lang="de-DE" sz="2000" b="0" strike="noStrike" spc="-1">
                <a:solidFill>
                  <a:srgbClr val="000000"/>
                </a:solidFill>
                <a:latin typeface="Arial"/>
              </a:rPr>
              <a:t> </a:t>
            </a:r>
            <a:r>
              <a:rPr lang="de-DE" sz="2000" b="0" strike="noStrike" spc="-1" err="1">
                <a:solidFill>
                  <a:srgbClr val="000000"/>
                </a:solidFill>
                <a:latin typeface="Arial"/>
              </a:rPr>
              <a:t>test</a:t>
            </a:r>
            <a:r>
              <a:rPr lang="de-DE" sz="2000" b="0" strike="noStrike" spc="-1">
                <a:solidFill>
                  <a:srgbClr val="000000"/>
                </a:solidFill>
                <a:latin typeface="Arial"/>
              </a:rPr>
              <a:t> </a:t>
            </a:r>
            <a:r>
              <a:rPr lang="de-DE" sz="2000" b="0" strike="noStrike" spc="-1" err="1">
                <a:solidFill>
                  <a:srgbClr val="000000"/>
                </a:solidFill>
                <a:latin typeface="Arial"/>
              </a:rPr>
              <a:t>data</a:t>
            </a:r>
            <a:r>
              <a:rPr lang="de-DE" sz="2000" b="0" strike="noStrike" spc="-1">
                <a:solidFill>
                  <a:srgbClr val="000000"/>
                </a:solidFill>
                <a:latin typeface="Arial"/>
              </a:rPr>
              <a:t> </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eff</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EndDate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is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similar</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more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contacts</a:t>
            </a:r>
            <a:r>
              <a:rPr lang="de-DE" sz="2000" b="0" strike="noStrike" spc="-1">
                <a:solidFill>
                  <a:srgbClr val="000000"/>
                </a:solidFill>
                <a:latin typeface="Arial"/>
                <a:sym typeface="Wingdings" panose="05000000000000000000" pitchFamily="2" charset="2"/>
              </a:rPr>
              <a:t>)</a:t>
            </a:r>
          </a:p>
          <a:p>
            <a:pPr marL="216000" indent="0">
              <a:lnSpc>
                <a:spcPct val="100000"/>
              </a:lnSpc>
              <a:buNone/>
            </a:pP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harder</a:t>
            </a:r>
            <a:r>
              <a:rPr lang="de-DE" sz="2000" b="0" strike="noStrike" spc="-1">
                <a:solidFill>
                  <a:srgbClr val="000000"/>
                </a:solidFill>
                <a:latin typeface="Arial"/>
                <a:sym typeface="Wingdings" panose="05000000000000000000" pitchFamily="2" charset="2"/>
              </a:rPr>
              <a:t> to </a:t>
            </a:r>
            <a:r>
              <a:rPr lang="de-DE" sz="2000" b="0" strike="noStrike" spc="-1" err="1">
                <a:solidFill>
                  <a:srgbClr val="000000"/>
                </a:solidFill>
                <a:latin typeface="Arial"/>
                <a:sym typeface="Wingdings" panose="05000000000000000000" pitchFamily="2" charset="2"/>
              </a:rPr>
              <a:t>detect</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terminated</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within</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active</a:t>
            </a:r>
            <a:r>
              <a:rPr lang="de-DE" sz="2000" b="0" strike="noStrike" spc="-1">
                <a:solidFill>
                  <a:srgbClr val="000000"/>
                </a:solidFill>
                <a:latin typeface="Arial"/>
                <a:sym typeface="Wingdings" panose="05000000000000000000" pitchFamily="2" charset="2"/>
              </a:rPr>
              <a:t> </a:t>
            </a:r>
            <a:r>
              <a:rPr lang="de-DE" sz="2000" b="0" strike="noStrike" spc="-1" err="1">
                <a:solidFill>
                  <a:srgbClr val="000000"/>
                </a:solidFill>
                <a:latin typeface="Arial"/>
                <a:sym typeface="Wingdings" panose="05000000000000000000" pitchFamily="2" charset="2"/>
              </a:rPr>
              <a:t>contracts</a:t>
            </a:r>
            <a:endParaRPr lang="de-DE" sz="2000" b="0" strike="noStrike" spc="-1">
              <a:solidFill>
                <a:srgbClr val="000000"/>
              </a:solidFill>
              <a:latin typeface="Arial"/>
            </a:endParaRPr>
          </a:p>
        </p:txBody>
      </p:sp>
      <p:sp>
        <p:nvSpPr>
          <p:cNvPr id="467" name="PlaceHolder 3"/>
          <p:cNvSpPr>
            <a:spLocks noGrp="1"/>
          </p:cNvSpPr>
          <p:nvPr>
            <p:ph type="sldNum" idx="7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283751E1-F4D4-4A2E-A6F4-AF49D12DEFB6}" type="slidenum">
              <a:rPr lang="en-US" sz="1200" b="0" strike="noStrike" spc="-1">
                <a:solidFill>
                  <a:srgbClr val="000000"/>
                </a:solidFill>
                <a:latin typeface="Times New Roman"/>
              </a:rPr>
              <a:t>20</a:t>
            </a:fld>
            <a:endParaRPr lang="de-DE" sz="12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noRot="1" noChangeAspect="1"/>
          </p:cNvSpPr>
          <p:nvPr>
            <p:ph type="sldImg"/>
          </p:nvPr>
        </p:nvSpPr>
        <p:spPr>
          <a:xfrm>
            <a:off x="685800" y="1143000"/>
            <a:ext cx="5486400" cy="308610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171360" indent="-171360">
              <a:lnSpc>
                <a:spcPct val="100000"/>
              </a:lnSpc>
              <a:buClr>
                <a:srgbClr val="000000"/>
              </a:buClr>
              <a:buFont typeface="Wingdings" charset="2"/>
              <a:buChar char=""/>
            </a:pPr>
            <a:endParaRPr lang="en-US"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Similar results on test data (most recent contracts)</a:t>
            </a: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a:solidFill>
                  <a:srgbClr val="000000"/>
                </a:solidFill>
                <a:latin typeface="Arial"/>
              </a:rPr>
              <a:t>XGB &amp; DT fastest &amp; XGB works best with SHAP</a:t>
            </a:r>
            <a:endParaRPr lang="de-DE" sz="2000" b="0" strike="noStrike" spc="-1">
              <a:solidFill>
                <a:srgbClr val="000000"/>
              </a:solidFill>
              <a:latin typeface="Arial"/>
            </a:endParaRPr>
          </a:p>
        </p:txBody>
      </p:sp>
      <p:sp>
        <p:nvSpPr>
          <p:cNvPr id="470" name="PlaceHolder 3"/>
          <p:cNvSpPr>
            <a:spLocks noGrp="1"/>
          </p:cNvSpPr>
          <p:nvPr>
            <p:ph type="sldNum" idx="7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F4FCBC3-9495-4AFB-A6C2-BECD8CEF71C8}" type="slidenum">
              <a:rPr lang="en-US" sz="1200" b="0" strike="noStrike" spc="-1">
                <a:solidFill>
                  <a:srgbClr val="000000"/>
                </a:solidFill>
                <a:latin typeface="Times New Roman"/>
              </a:rPr>
              <a:t>21</a:t>
            </a:fld>
            <a:endParaRPr lang="de-DE" sz="12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685800" y="1143000"/>
            <a:ext cx="5486400" cy="308610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a:t>
            </a:r>
            <a:r>
              <a:rPr lang="en-US" sz="2000" b="0" strike="noStrike" spc="-1" err="1">
                <a:solidFill>
                  <a:srgbClr val="000000"/>
                </a:solidFill>
                <a:latin typeface="Arial"/>
              </a:rPr>
              <a:t>CumGain</a:t>
            </a:r>
            <a:r>
              <a:rPr lang="en-US" sz="2000" b="0" strike="noStrike" spc="-1">
                <a:solidFill>
                  <a:srgbClr val="000000"/>
                </a:solidFill>
                <a:latin typeface="Arial"/>
              </a:rPr>
              <a:t> very good on Class 1 in </a:t>
            </a:r>
            <a:r>
              <a:rPr lang="en-US" sz="2000" b="0" strike="noStrike" spc="-1" err="1">
                <a:solidFill>
                  <a:srgbClr val="000000"/>
                </a:solidFill>
                <a:latin typeface="Arial"/>
              </a:rPr>
              <a:t>TestData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Reason = 37% of earliest </a:t>
            </a:r>
            <a:r>
              <a:rPr lang="en-US" sz="2000" b="0" strike="noStrike" spc="-1" err="1">
                <a:solidFill>
                  <a:srgbClr val="000000"/>
                </a:solidFill>
                <a:latin typeface="Arial"/>
              </a:rPr>
              <a:t>effEnd</a:t>
            </a:r>
            <a:r>
              <a:rPr lang="en-US" sz="2000" b="0" strike="noStrike" spc="-1">
                <a:solidFill>
                  <a:srgbClr val="000000"/>
                </a:solidFill>
                <a:latin typeface="Arial"/>
              </a:rPr>
              <a:t> includes all 17% terminated contracts --&gt; </a:t>
            </a:r>
            <a:r>
              <a:rPr lang="en-US" sz="2000" b="0" strike="noStrike" spc="-1">
                <a:solidFill>
                  <a:srgbClr val="000000"/>
                </a:solidFill>
                <a:latin typeface="Arial"/>
                <a:sym typeface="Wingdings" panose="05000000000000000000" pitchFamily="2" charset="2"/>
              </a:rPr>
              <a:t>If I select only by </a:t>
            </a:r>
            <a:r>
              <a:rPr lang="en-US" sz="2000" b="0" strike="noStrike" spc="-1" err="1">
                <a:solidFill>
                  <a:srgbClr val="000000"/>
                </a:solidFill>
                <a:latin typeface="Arial"/>
                <a:sym typeface="Wingdings" panose="05000000000000000000" pitchFamily="2" charset="2"/>
              </a:rPr>
              <a:t>effEnd_Year</a:t>
            </a:r>
            <a:r>
              <a:rPr lang="en-US" sz="2000" b="0" strike="noStrike" spc="-1">
                <a:solidFill>
                  <a:srgbClr val="000000"/>
                </a:solidFill>
                <a:latin typeface="Arial"/>
                <a:sym typeface="Wingdings" panose="05000000000000000000" pitchFamily="2" charset="2"/>
              </a:rPr>
              <a:t>:</a:t>
            </a:r>
            <a:endParaRPr lang="en-US" sz="2000" b="0" strike="noStrike" spc="-1">
              <a:solidFill>
                <a:srgbClr val="000000"/>
              </a:solidFill>
              <a:latin typeface="Arial"/>
            </a:endParaRPr>
          </a:p>
          <a:p>
            <a:pPr marL="558900" indent="-342900">
              <a:lnSpc>
                <a:spcPct val="100000"/>
              </a:lnSpc>
              <a:buFont typeface="Wingdings" panose="05000000000000000000" pitchFamily="2" charset="2"/>
              <a:buChar char="à"/>
            </a:pPr>
            <a:r>
              <a:rPr lang="en-US" sz="2000" b="0" strike="noStrike" spc="-1">
                <a:solidFill>
                  <a:srgbClr val="000000"/>
                </a:solidFill>
                <a:latin typeface="Arial"/>
                <a:sym typeface="Wingdings" panose="05000000000000000000" pitchFamily="2" charset="2"/>
              </a:rPr>
              <a:t>I detect all terminated contracts fast (yellow)  BUT high FP rate as well (remaining 20%)</a:t>
            </a:r>
            <a:endParaRPr lang="de-DE" sz="2000" b="0" strike="noStrike" spc="-1">
              <a:solidFill>
                <a:srgbClr val="000000"/>
              </a:solidFill>
              <a:latin typeface="Arial"/>
            </a:endParaRPr>
          </a:p>
        </p:txBody>
      </p:sp>
      <p:sp>
        <p:nvSpPr>
          <p:cNvPr id="473" name="PlaceHolder 3"/>
          <p:cNvSpPr>
            <a:spLocks noGrp="1"/>
          </p:cNvSpPr>
          <p:nvPr>
            <p:ph type="sldNum" idx="7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1F0432D-1715-4380-A478-863F5AF969E2}" type="slidenum">
              <a:rPr lang="en-US" sz="1200" b="0" strike="noStrike" spc="-1">
                <a:solidFill>
                  <a:srgbClr val="000000"/>
                </a:solidFill>
                <a:latin typeface="Times New Roman"/>
              </a:rPr>
              <a:t>22</a:t>
            </a:fld>
            <a:endParaRPr lang="de-DE"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3 </a:t>
            </a:r>
            <a:r>
              <a:rPr lang="en-US" err="1"/>
              <a:t>SubProject</a:t>
            </a:r>
            <a:r>
              <a:rPr lang="en-US"/>
              <a:t> created</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3</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63178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685800" y="1143000"/>
            <a:ext cx="5486400" cy="308610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For better overview only top 10 features taken</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Arial"/>
              </a:rPr>
              <a:t>Left</a:t>
            </a:r>
            <a:r>
              <a:rPr lang="en-US" sz="2000" b="0" strike="noStrike" spc="-1">
                <a:solidFill>
                  <a:srgbClr val="000000"/>
                </a:solidFill>
                <a:latin typeface="Arial"/>
              </a:rPr>
              <a:t>: Globally main features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effEnd</a:t>
            </a:r>
            <a:r>
              <a:rPr lang="en-US" sz="2000" b="0" strike="noStrike" spc="-1">
                <a:solidFill>
                  <a:srgbClr val="000000"/>
                </a:solidFill>
                <a:latin typeface="Times New Roman"/>
              </a:rPr>
              <a:t> dominant (low </a:t>
            </a:r>
            <a:r>
              <a:rPr lang="en-US" sz="2000" b="0" strike="noStrike" spc="-1" err="1">
                <a:solidFill>
                  <a:srgbClr val="000000"/>
                </a:solidFill>
                <a:latin typeface="Times New Roman"/>
              </a:rPr>
              <a:t>effEnd</a:t>
            </a:r>
            <a:r>
              <a:rPr lang="en-US" sz="2000" b="0" strike="noStrike" spc="-1">
                <a:solidFill>
                  <a:srgbClr val="000000"/>
                </a:solidFill>
                <a:latin typeface="Times New Roman"/>
              </a:rPr>
              <a:t>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terminated)</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 </a:t>
            </a:r>
            <a:r>
              <a:rPr lang="en-US" sz="2000" b="0" strike="noStrike" spc="-1" err="1">
                <a:solidFill>
                  <a:srgbClr val="000000"/>
                </a:solidFill>
                <a:latin typeface="Times New Roman"/>
              </a:rPr>
              <a:t>max_policyDuration</a:t>
            </a:r>
            <a:r>
              <a:rPr lang="en-US" sz="2000" b="0" strike="noStrike" spc="-1">
                <a:solidFill>
                  <a:srgbClr val="000000"/>
                </a:solidFill>
                <a:latin typeface="Times New Roman"/>
              </a:rPr>
              <a:t> </a:t>
            </a:r>
            <a:r>
              <a:rPr lang="en-US" sz="2000" b="0" strike="noStrike" spc="-1">
                <a:solidFill>
                  <a:srgbClr val="000000"/>
                </a:solidFill>
                <a:latin typeface="Times New Roman"/>
                <a:sym typeface="Wingdings" panose="05000000000000000000" pitchFamily="2" charset="2"/>
              </a:rPr>
              <a:t></a:t>
            </a:r>
            <a:r>
              <a:rPr lang="en-US" sz="2000" b="0" strike="noStrike" spc="-1">
                <a:solidFill>
                  <a:srgbClr val="000000"/>
                </a:solidFill>
                <a:latin typeface="Times New Roman"/>
              </a:rPr>
              <a:t> if </a:t>
            </a:r>
            <a:r>
              <a:rPr lang="en-US" sz="2000" b="0" strike="noStrike" spc="-1" err="1">
                <a:solidFill>
                  <a:srgbClr val="000000"/>
                </a:solidFill>
                <a:latin typeface="Times New Roman"/>
              </a:rPr>
              <a:t>infinit</a:t>
            </a:r>
            <a:r>
              <a:rPr lang="en-US" sz="2000" b="0" strike="noStrike" spc="-1">
                <a:solidFill>
                  <a:srgbClr val="000000"/>
                </a:solidFill>
                <a:latin typeface="Times New Roman"/>
              </a:rPr>
              <a:t>: set to highest policy age in </a:t>
            </a:r>
            <a:r>
              <a:rPr lang="en-US" sz="2000" b="0" strike="noStrike" spc="-1" err="1">
                <a:solidFill>
                  <a:srgbClr val="000000"/>
                </a:solidFill>
                <a:latin typeface="Times New Roman"/>
              </a:rPr>
              <a:t>df</a:t>
            </a:r>
            <a:r>
              <a:rPr lang="en-US" sz="2000" b="0" strike="noStrike" spc="-1">
                <a:solidFill>
                  <a:srgbClr val="000000"/>
                </a:solidFill>
                <a:latin typeface="Times New Roman"/>
              </a:rPr>
              <a:t> (81)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t>
            </a:r>
            <a:r>
              <a:rPr lang="en-US" sz="2000" b="0" strike="noStrike" spc="-1" err="1">
                <a:solidFill>
                  <a:srgbClr val="000000"/>
                </a:solidFill>
                <a:latin typeface="Times New Roman"/>
              </a:rPr>
              <a:t>infinit</a:t>
            </a:r>
            <a:r>
              <a:rPr lang="en-US" sz="2000" b="0" strike="noStrike" spc="-1">
                <a:solidFill>
                  <a:srgbClr val="000000"/>
                </a:solidFill>
                <a:latin typeface="Times New Roman"/>
              </a:rPr>
              <a:t> contracts get terminated more often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positive impact)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u="sng" strike="noStrike" spc="-1">
                <a:solidFill>
                  <a:srgbClr val="000000"/>
                </a:solidFill>
                <a:latin typeface="Times New Roman"/>
              </a:rPr>
              <a:t>Right</a:t>
            </a:r>
            <a:r>
              <a:rPr lang="en-US" sz="2000" b="0" strike="noStrike" spc="-1">
                <a:solidFill>
                  <a:srgbClr val="000000"/>
                </a:solidFill>
                <a:latin typeface="Times New Roman"/>
              </a:rPr>
              <a:t>: individual example of ACTIV contracts with highest </a:t>
            </a:r>
            <a:r>
              <a:rPr lang="en-US" sz="2000" b="0" strike="noStrike" spc="-1" err="1">
                <a:solidFill>
                  <a:srgbClr val="000000"/>
                </a:solidFill>
                <a:latin typeface="Times New Roman"/>
              </a:rPr>
              <a:t>proba</a:t>
            </a:r>
            <a:r>
              <a:rPr lang="en-US" sz="2000" b="0" strike="noStrike" spc="-1">
                <a:solidFill>
                  <a:srgbClr val="000000"/>
                </a:solidFill>
                <a:latin typeface="Times New Roman"/>
              </a:rPr>
              <a:t> being predicted as “terminated”: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In example: </a:t>
            </a:r>
            <a:r>
              <a:rPr lang="en-US" sz="2000" b="0" strike="noStrike" spc="-1" err="1">
                <a:solidFill>
                  <a:srgbClr val="000000"/>
                </a:solidFill>
                <a:latin typeface="Times New Roman"/>
              </a:rPr>
              <a:t>effEnd_Year</a:t>
            </a:r>
            <a:r>
              <a:rPr lang="en-US" sz="2000" b="0" strike="noStrike" spc="-1">
                <a:solidFill>
                  <a:srgbClr val="000000"/>
                </a:solidFill>
                <a:latin typeface="Times New Roman"/>
              </a:rPr>
              <a:t> = 2023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could be ended already </a:t>
            </a:r>
            <a:r>
              <a:rPr lang="en-US" sz="2000" b="0" strike="noStrike" spc="-1">
                <a:solidFill>
                  <a:srgbClr val="000000"/>
                </a:solidFill>
                <a:latin typeface="Wingdings"/>
                <a:sym typeface="Wingdings" panose="05000000000000000000" pitchFamily="2" charset="2"/>
              </a:rPr>
              <a:t></a:t>
            </a:r>
            <a:r>
              <a:rPr lang="en-US" sz="2000" b="0" strike="noStrike" spc="-1">
                <a:solidFill>
                  <a:srgbClr val="000000"/>
                </a:solidFill>
                <a:latin typeface="Times New Roman"/>
              </a:rPr>
              <a:t> additionally high number of claims</a:t>
            </a:r>
            <a:endParaRPr lang="de-DE" sz="2000" b="0" strike="noStrike" spc="-1">
              <a:solidFill>
                <a:srgbClr val="000000"/>
              </a:solidFill>
              <a:latin typeface="Arial"/>
            </a:endParaRPr>
          </a:p>
        </p:txBody>
      </p:sp>
      <p:sp>
        <p:nvSpPr>
          <p:cNvPr id="476" name="PlaceHolder 3"/>
          <p:cNvSpPr>
            <a:spLocks noGrp="1"/>
          </p:cNvSpPr>
          <p:nvPr>
            <p:ph type="sldNum" idx="7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D794F36-ABCD-42EF-BD62-731636581128}" type="slidenum">
              <a:rPr lang="en-US" sz="1200" b="0" strike="noStrike" spc="-1">
                <a:solidFill>
                  <a:srgbClr val="000000"/>
                </a:solidFill>
                <a:latin typeface="Times New Roman"/>
              </a:rPr>
              <a:t>23</a:t>
            </a:fld>
            <a:endParaRPr lang="de-DE" sz="1200" b="0" strike="noStrike" spc="-1">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noRot="1" noChangeAspect="1"/>
          </p:cNvSpPr>
          <p:nvPr>
            <p:ph type="sldImg"/>
          </p:nvPr>
        </p:nvSpPr>
        <p:spPr>
          <a:xfrm>
            <a:off x="685800" y="1143000"/>
            <a:ext cx="5486400" cy="308610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de-DE" sz="2000" b="0" strike="noStrike" spc="-1">
                <a:solidFill>
                  <a:srgbClr val="000000"/>
                </a:solidFill>
                <a:latin typeface="Arial"/>
              </a:rPr>
              <a:t>As last </a:t>
            </a:r>
            <a:r>
              <a:rPr lang="de-DE" sz="2000" b="0" strike="noStrike" spc="-1" err="1">
                <a:solidFill>
                  <a:srgbClr val="000000"/>
                </a:solidFill>
                <a:latin typeface="Arial"/>
              </a:rPr>
              <a:t>side</a:t>
            </a:r>
            <a:r>
              <a:rPr lang="de-DE" sz="2000" b="0" strike="noStrike" spc="-1">
                <a:solidFill>
                  <a:srgbClr val="000000"/>
                </a:solidFill>
                <a:latin typeface="Arial"/>
              </a:rPr>
              <a:t> in streamlit</a:t>
            </a:r>
          </a:p>
        </p:txBody>
      </p:sp>
      <p:sp>
        <p:nvSpPr>
          <p:cNvPr id="422" name="PlaceHolder 3"/>
          <p:cNvSpPr>
            <a:spLocks noGrp="1"/>
          </p:cNvSpPr>
          <p:nvPr>
            <p:ph type="sldNum" idx="5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0BE399D-C1A7-4F20-989C-ED71367B6BD1}" type="slidenum">
              <a:rPr lang="en-US" sz="1200" b="0" strike="noStrike" spc="-1">
                <a:solidFill>
                  <a:srgbClr val="000000"/>
                </a:solidFill>
                <a:latin typeface="Times New Roman"/>
              </a:rPr>
              <a:t>24</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940935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noRot="1" noChangeAspect="1"/>
          </p:cNvSpPr>
          <p:nvPr>
            <p:ph type="sldImg"/>
          </p:nvPr>
        </p:nvSpPr>
        <p:spPr>
          <a:xfrm>
            <a:off x="685800" y="1143000"/>
            <a:ext cx="5486400" cy="308610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Took a lot of time to explain &amp; prepare all columns for modelling.</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Besides missing values: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a lot of outliers </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Arial"/>
              </a:rPr>
              <a:t>highly correlated columns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indent="0">
              <a:lnSpc>
                <a:spcPct val="100000"/>
              </a:lnSpc>
              <a:buNone/>
              <a:tabLst>
                <a:tab pos="0" algn="l"/>
              </a:tabLst>
            </a:pPr>
            <a:endParaRPr lang="de-DE" sz="2000" b="0" strike="noStrike" spc="-1">
              <a:solidFill>
                <a:srgbClr val="000000"/>
              </a:solidFill>
              <a:latin typeface="Arial"/>
            </a:endParaRPr>
          </a:p>
          <a:p>
            <a:pPr indent="0">
              <a:lnSpc>
                <a:spcPct val="100000"/>
              </a:lnSpc>
              <a:buNone/>
              <a:tabLst>
                <a:tab pos="0" algn="l"/>
              </a:tabLst>
            </a:pPr>
            <a:r>
              <a:rPr lang="en-US" sz="2000" b="0" strike="noStrike" spc="-1">
                <a:solidFill>
                  <a:srgbClr val="000000"/>
                </a:solidFill>
                <a:latin typeface="Arial"/>
              </a:rPr>
              <a:t>(not necessary </a:t>
            </a:r>
            <a:r>
              <a:rPr lang="en-US" sz="2000" b="0" strike="noStrike" spc="-1">
                <a:solidFill>
                  <a:srgbClr val="000000"/>
                </a:solidFill>
                <a:latin typeface="Wingdings"/>
              </a:rPr>
              <a:t></a:t>
            </a:r>
            <a:r>
              <a:rPr lang="en-US" sz="2000" b="0" strike="noStrike" spc="-1">
                <a:solidFill>
                  <a:srgbClr val="000000"/>
                </a:solidFill>
                <a:latin typeface="Times New Roman"/>
              </a:rPr>
              <a:t> HIDE)</a:t>
            </a:r>
            <a:endParaRPr lang="de-DE" sz="2000" b="0" strike="noStrike" spc="-1">
              <a:solidFill>
                <a:srgbClr val="000000"/>
              </a:solidFill>
              <a:latin typeface="Arial"/>
            </a:endParaRPr>
          </a:p>
        </p:txBody>
      </p:sp>
      <p:sp>
        <p:nvSpPr>
          <p:cNvPr id="437" name="PlaceHolder 3"/>
          <p:cNvSpPr>
            <a:spLocks noGrp="1"/>
          </p:cNvSpPr>
          <p:nvPr>
            <p:ph type="sldNum" idx="6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0CF8870-B4A5-44B7-80C9-C5079F04977A}" type="slidenum">
              <a:rPr lang="en-US" sz="1200" b="0" strike="noStrike" spc="-1">
                <a:solidFill>
                  <a:srgbClr val="000000"/>
                </a:solidFill>
                <a:latin typeface="Times New Roman"/>
              </a:rPr>
              <a:t>25</a:t>
            </a:fld>
            <a:endParaRPr lang="de-DE" sz="12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noRot="1" noChangeAspect="1"/>
          </p:cNvSpPr>
          <p:nvPr>
            <p:ph type="sldImg"/>
          </p:nvPr>
        </p:nvSpPr>
        <p:spPr>
          <a:xfrm>
            <a:off x="685800" y="1143000"/>
            <a:ext cx="5486400" cy="3086100"/>
          </a:xfrm>
          <a:prstGeom prst="rect">
            <a:avLst/>
          </a:prstGeom>
          <a:ln w="0">
            <a:noFill/>
          </a:ln>
        </p:spPr>
      </p:sp>
      <p:sp>
        <p:nvSpPr>
          <p:cNvPr id="44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termination is not a rare thing. ~1/2 of all contracts are terminated </a:t>
            </a:r>
            <a:r>
              <a:rPr lang="en-US" sz="2000" b="0" strike="noStrike" spc="-1">
                <a:solidFill>
                  <a:srgbClr val="000000"/>
                </a:solidFill>
                <a:latin typeface="Wingdings"/>
              </a:rPr>
              <a:t></a:t>
            </a:r>
            <a:r>
              <a:rPr lang="en-US" sz="2000" b="0" strike="noStrike" spc="-1">
                <a:solidFill>
                  <a:srgbClr val="000000"/>
                </a:solidFill>
                <a:latin typeface="Times New Roman"/>
              </a:rPr>
              <a:t> several reasons. E.g. different types of product:</a:t>
            </a: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G004: Business </a:t>
            </a:r>
            <a:r>
              <a:rPr lang="en-US" sz="2000" b="0" strike="noStrike" spc="-1">
                <a:solidFill>
                  <a:srgbClr val="000000"/>
                </a:solidFill>
                <a:latin typeface="Wingdings"/>
              </a:rPr>
              <a:t></a:t>
            </a:r>
            <a:r>
              <a:rPr lang="en-US" sz="2000" b="0" strike="noStrike" spc="-1">
                <a:solidFill>
                  <a:srgbClr val="000000"/>
                </a:solidFill>
                <a:latin typeface="Times New Roman"/>
              </a:rPr>
              <a:t> terminated, e.g. when employee cancelled</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a:solidFill>
                  <a:srgbClr val="000000"/>
                </a:solidFill>
                <a:latin typeface="Times New Roman"/>
              </a:rPr>
              <a:t>G014: Infinity </a:t>
            </a:r>
            <a:r>
              <a:rPr lang="en-US" sz="2000" b="0" strike="noStrike" spc="-1">
                <a:solidFill>
                  <a:srgbClr val="000000"/>
                </a:solidFill>
                <a:latin typeface="Wingdings"/>
              </a:rPr>
              <a:t></a:t>
            </a:r>
            <a:r>
              <a:rPr lang="en-US" sz="2000" b="0" strike="noStrike" spc="-1">
                <a:solidFill>
                  <a:srgbClr val="000000"/>
                </a:solidFill>
                <a:latin typeface="Times New Roman"/>
              </a:rPr>
              <a:t> lifelong </a:t>
            </a:r>
            <a:r>
              <a:rPr lang="en-US" sz="2000" b="0" strike="noStrike" spc="-1">
                <a:solidFill>
                  <a:srgbClr val="000000"/>
                </a:solidFill>
                <a:latin typeface="Wingdings"/>
              </a:rPr>
              <a:t></a:t>
            </a:r>
            <a:r>
              <a:rPr lang="en-US" sz="2000" b="0" strike="noStrike" spc="-1">
                <a:solidFill>
                  <a:srgbClr val="000000"/>
                </a:solidFill>
                <a:latin typeface="Times New Roman"/>
              </a:rPr>
              <a:t> if ended, it’s terminated most of the times (</a:t>
            </a:r>
            <a:r>
              <a:rPr lang="en-GB" sz="2000" b="0" strike="noStrike" spc="-1">
                <a:solidFill>
                  <a:srgbClr val="000000"/>
                </a:solidFill>
                <a:latin typeface="Times New Roman"/>
              </a:rPr>
              <a:t>overall 19% terminations vs. 70% within ended contracts)</a:t>
            </a:r>
            <a:endParaRPr lang="de-DE" sz="2000" b="0" strike="noStrike" spc="-1">
              <a:solidFill>
                <a:srgbClr val="000000"/>
              </a:solidFill>
              <a:latin typeface="Arial"/>
            </a:endParaRPr>
          </a:p>
          <a:p>
            <a:pPr indent="0">
              <a:lnSpc>
                <a:spcPct val="100000"/>
              </a:lnSpc>
              <a:buNone/>
            </a:pPr>
            <a:endParaRPr lang="de-DE" sz="2000" b="0" strike="noStrike" spc="-1">
              <a:solidFill>
                <a:srgbClr val="000000"/>
              </a:solidFill>
              <a:latin typeface="Arial"/>
            </a:endParaRPr>
          </a:p>
          <a:p>
            <a:pPr marL="171360" indent="-171360">
              <a:lnSpc>
                <a:spcPct val="100000"/>
              </a:lnSpc>
              <a:buClr>
                <a:srgbClr val="000000"/>
              </a:buClr>
              <a:buFont typeface="Wingdings" charset="2"/>
              <a:buChar char=""/>
            </a:pPr>
            <a:r>
              <a:rPr lang="en-US" sz="2000" b="0" strike="noStrike" spc="-1" err="1">
                <a:solidFill>
                  <a:srgbClr val="000000"/>
                </a:solidFill>
                <a:latin typeface="Times New Roman"/>
              </a:rPr>
              <a:t>effEnd</a:t>
            </a:r>
            <a:r>
              <a:rPr lang="en-US" sz="2000" b="0" strike="noStrike" spc="-1">
                <a:solidFill>
                  <a:srgbClr val="000000"/>
                </a:solidFill>
                <a:latin typeface="Times New Roman"/>
              </a:rPr>
              <a:t> is a major impact</a:t>
            </a:r>
            <a:endParaRPr lang="de-DE" sz="2000" b="0" strike="noStrike" spc="-1">
              <a:solidFill>
                <a:srgbClr val="000000"/>
              </a:solidFill>
              <a:latin typeface="Arial"/>
            </a:endParaRPr>
          </a:p>
          <a:p>
            <a:pPr indent="0">
              <a:lnSpc>
                <a:spcPct val="100000"/>
              </a:lnSpc>
              <a:buNone/>
            </a:pPr>
            <a:r>
              <a:rPr lang="en-US" sz="2000" b="0" strike="noStrike" spc="-1">
                <a:solidFill>
                  <a:srgbClr val="000000"/>
                </a:solidFill>
                <a:latin typeface="Wingdings"/>
              </a:rPr>
              <a:t></a:t>
            </a:r>
            <a:r>
              <a:rPr lang="en-US" sz="2000" b="0" strike="noStrike" spc="-1">
                <a:solidFill>
                  <a:srgbClr val="000000"/>
                </a:solidFill>
                <a:latin typeface="Times New Roman"/>
              </a:rPr>
              <a:t> Looking only at ended contracts </a:t>
            </a:r>
            <a:r>
              <a:rPr lang="en-US" sz="2000" b="0" strike="noStrike" spc="-1">
                <a:solidFill>
                  <a:srgbClr val="000000"/>
                </a:solidFill>
                <a:latin typeface="Wingdings"/>
              </a:rPr>
              <a:t></a:t>
            </a:r>
            <a:r>
              <a:rPr lang="en-US" sz="2000" b="0" strike="noStrike" spc="-1">
                <a:solidFill>
                  <a:srgbClr val="000000"/>
                </a:solidFill>
                <a:latin typeface="Times New Roman"/>
              </a:rPr>
              <a:t> it’s even ~2/3 terminations</a:t>
            </a:r>
            <a:endParaRPr lang="de-DE" sz="2000" b="0" strike="noStrike" spc="-1">
              <a:solidFill>
                <a:srgbClr val="000000"/>
              </a:solidFill>
              <a:latin typeface="Arial"/>
            </a:endParaRPr>
          </a:p>
        </p:txBody>
      </p:sp>
      <p:sp>
        <p:nvSpPr>
          <p:cNvPr id="443" name="PlaceHolder 3"/>
          <p:cNvSpPr>
            <a:spLocks noGrp="1"/>
          </p:cNvSpPr>
          <p:nvPr>
            <p:ph type="sldNum" idx="6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0A70E24-553A-47B7-919E-E96BD72E05AD}" type="slidenum">
              <a:rPr lang="en-US" sz="1200" b="0" strike="noStrike" spc="-1">
                <a:solidFill>
                  <a:srgbClr val="000000"/>
                </a:solidFill>
                <a:latin typeface="Times New Roman"/>
              </a:rPr>
              <a:t>26</a:t>
            </a:fld>
            <a:endParaRPr lang="de-DE" sz="12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noRot="1" noChangeAspect="1"/>
          </p:cNvSpPr>
          <p:nvPr>
            <p:ph type="sldImg"/>
          </p:nvPr>
        </p:nvSpPr>
        <p:spPr>
          <a:xfrm>
            <a:off x="685800" y="1143000"/>
            <a:ext cx="5486400" cy="3086100"/>
          </a:xfrm>
          <a:prstGeom prst="rect">
            <a:avLst/>
          </a:prstGeom>
          <a:ln w="0">
            <a:noFill/>
          </a:ln>
        </p:spPr>
      </p:sp>
      <p:sp>
        <p:nvSpPr>
          <p:cNvPr id="448"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dirty="0">
                <a:solidFill>
                  <a:srgbClr val="000000"/>
                </a:solidFill>
                <a:latin typeface="Arial"/>
              </a:rPr>
              <a:t>Looking at reasons of termination:</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Arial"/>
              </a:rPr>
              <a:t>Mostly unspecific: Not know, No longer needed, Non-Payment (Cancelled by company by end of next month </a:t>
            </a:r>
            <a:r>
              <a:rPr lang="en-US" sz="2000" b="0" strike="noStrike" spc="-1" dirty="0">
                <a:solidFill>
                  <a:srgbClr val="000000"/>
                </a:solidFill>
                <a:latin typeface="Wingdings"/>
              </a:rPr>
              <a:t></a:t>
            </a:r>
            <a:r>
              <a:rPr lang="en-US" sz="2000" b="0" strike="noStrike" spc="-1" dirty="0">
                <a:solidFill>
                  <a:srgbClr val="000000"/>
                </a:solidFill>
                <a:latin typeface="Times New Roman"/>
              </a:rPr>
              <a:t> next month not paid </a:t>
            </a:r>
            <a:r>
              <a:rPr lang="en-US" sz="2000" b="0" strike="noStrike" spc="-1" dirty="0">
                <a:solidFill>
                  <a:srgbClr val="000000"/>
                </a:solidFill>
                <a:latin typeface="Wingdings"/>
              </a:rPr>
              <a:t></a:t>
            </a:r>
            <a:r>
              <a:rPr lang="en-US" sz="2000" b="0" strike="noStrike" spc="-1" dirty="0">
                <a:solidFill>
                  <a:srgbClr val="000000"/>
                </a:solidFill>
                <a:latin typeface="Times New Roman"/>
              </a:rPr>
              <a:t> terminated)</a:t>
            </a:r>
            <a:endParaRPr lang="de-DE" sz="2000" b="0" strike="noStrike" spc="-1" dirty="0">
              <a:solidFill>
                <a:srgbClr val="000000"/>
              </a:solidFill>
              <a:latin typeface="Arial"/>
            </a:endParaRPr>
          </a:p>
          <a:p>
            <a:pPr marL="228600" indent="-228600">
              <a:lnSpc>
                <a:spcPct val="100000"/>
              </a:lnSpc>
              <a:buClr>
                <a:srgbClr val="000000"/>
              </a:buClr>
              <a:buFont typeface="OpenSymbol"/>
              <a:buAutoNum type="arabicPeriod"/>
            </a:pPr>
            <a:r>
              <a:rPr lang="en-US" sz="2000" b="0" strike="noStrike" spc="-1" dirty="0">
                <a:solidFill>
                  <a:srgbClr val="000000"/>
                </a:solidFill>
                <a:latin typeface="Times New Roman"/>
              </a:rPr>
              <a:t>Looking only at reasons that show dissatisfaction </a:t>
            </a:r>
            <a:r>
              <a:rPr lang="en-US" sz="2000" b="0" strike="noStrike" spc="-1" dirty="0">
                <a:solidFill>
                  <a:srgbClr val="000000"/>
                </a:solidFill>
                <a:latin typeface="Wingdings"/>
              </a:rPr>
              <a:t></a:t>
            </a:r>
            <a:r>
              <a:rPr lang="en-US" sz="2000" b="0" strike="noStrike" spc="-1" dirty="0">
                <a:solidFill>
                  <a:srgbClr val="000000"/>
                </a:solidFill>
                <a:latin typeface="Times New Roman"/>
              </a:rPr>
              <a:t> imbalanced data</a:t>
            </a:r>
            <a:endParaRPr lang="de-DE" sz="2000" b="0" strike="noStrike" spc="-1" dirty="0">
              <a:solidFill>
                <a:srgbClr val="000000"/>
              </a:solidFill>
              <a:latin typeface="Arial"/>
            </a:endParaRPr>
          </a:p>
        </p:txBody>
      </p:sp>
      <p:sp>
        <p:nvSpPr>
          <p:cNvPr id="449" name="PlaceHolder 3"/>
          <p:cNvSpPr>
            <a:spLocks noGrp="1"/>
          </p:cNvSpPr>
          <p:nvPr>
            <p:ph type="sldNum" idx="6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DB78477-133C-42FD-B0A9-49352E19DB43}" type="slidenum">
              <a:rPr lang="en-US" sz="1200" b="0" strike="noStrike" spc="-1">
                <a:solidFill>
                  <a:srgbClr val="000000"/>
                </a:solidFill>
                <a:latin typeface="Times New Roman"/>
              </a:rPr>
              <a:t>27</a:t>
            </a:fld>
            <a:endParaRPr lang="de-DE" sz="12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noRot="1" noChangeAspect="1"/>
          </p:cNvSpPr>
          <p:nvPr>
            <p:ph type="sldImg"/>
          </p:nvPr>
        </p:nvSpPr>
        <p:spPr>
          <a:xfrm>
            <a:off x="685800" y="1143000"/>
            <a:ext cx="5486400" cy="3086100"/>
          </a:xfrm>
          <a:prstGeom prst="rect">
            <a:avLst/>
          </a:prstGeom>
          <a:ln w="0">
            <a:noFill/>
          </a:ln>
        </p:spPr>
      </p:sp>
      <p:sp>
        <p:nvSpPr>
          <p:cNvPr id="451"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First results on alternative target </a:t>
            </a:r>
            <a:r>
              <a:rPr lang="en-US" sz="2000" b="0" strike="noStrike" spc="-1">
                <a:solidFill>
                  <a:srgbClr val="000000"/>
                </a:solidFill>
                <a:latin typeface="Wingdings"/>
              </a:rPr>
              <a:t></a:t>
            </a:r>
            <a:r>
              <a:rPr lang="en-US" sz="2000" b="0" strike="noStrike" spc="-1">
                <a:solidFill>
                  <a:srgbClr val="000000"/>
                </a:solidFill>
                <a:latin typeface="Times New Roman"/>
              </a:rPr>
              <a:t> F1_test = 0</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SHAP explanations: Base value &lt; 0,01 </a:t>
            </a:r>
            <a:r>
              <a:rPr lang="en-US" sz="2000" b="0" strike="noStrike" spc="-1">
                <a:solidFill>
                  <a:srgbClr val="000000"/>
                </a:solidFill>
                <a:latin typeface="Wingdings"/>
              </a:rPr>
              <a:t></a:t>
            </a:r>
            <a:r>
              <a:rPr lang="en-US" sz="2000" b="0" strike="noStrike" spc="-1">
                <a:solidFill>
                  <a:srgbClr val="000000"/>
                </a:solidFill>
                <a:latin typeface="Times New Roman"/>
              </a:rPr>
              <a:t> very low probability of class 1</a:t>
            </a:r>
            <a:endParaRPr lang="de-DE" sz="2000" b="0" strike="noStrike" spc="-1">
              <a:solidFill>
                <a:srgbClr val="000000"/>
              </a:solidFill>
              <a:latin typeface="Arial"/>
            </a:endParaRPr>
          </a:p>
        </p:txBody>
      </p:sp>
      <p:sp>
        <p:nvSpPr>
          <p:cNvPr id="452" name="PlaceHolder 3"/>
          <p:cNvSpPr>
            <a:spLocks noGrp="1"/>
          </p:cNvSpPr>
          <p:nvPr>
            <p:ph type="sldNum" idx="69"/>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B1F274B-0670-4D33-9511-174113F862F7}" type="slidenum">
              <a:rPr lang="en-US" sz="1200" b="0" strike="noStrike" spc="-1">
                <a:solidFill>
                  <a:srgbClr val="000000"/>
                </a:solidFill>
                <a:latin typeface="Times New Roman"/>
              </a:rPr>
              <a:t>28</a:t>
            </a:fld>
            <a:endParaRPr lang="de-DE" sz="1200" b="0" strike="noStrike" spc="-1">
              <a:solidFill>
                <a:srgbClr val="000000"/>
              </a:solidFill>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noRot="1" noChangeAspect="1"/>
          </p:cNvSpPr>
          <p:nvPr>
            <p:ph type="sldImg"/>
          </p:nvPr>
        </p:nvSpPr>
        <p:spPr>
          <a:xfrm>
            <a:off x="685800" y="1143000"/>
            <a:ext cx="5486400" cy="308610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Resampling improved the score from 0 to ~0.3 on the test set</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GridSearch von XGB further improved it to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(But: test data got resampled to </a:t>
            </a:r>
            <a:r>
              <a:rPr lang="en-US" sz="2000" b="0" strike="noStrike" spc="-1">
                <a:solidFill>
                  <a:srgbClr val="000000"/>
                </a:solidFill>
                <a:latin typeface="Wingdings"/>
              </a:rPr>
              <a:t></a:t>
            </a:r>
            <a:r>
              <a:rPr lang="en-US" sz="2000" b="0" strike="noStrike" spc="-1">
                <a:solidFill>
                  <a:srgbClr val="000000"/>
                </a:solidFill>
                <a:latin typeface="Times New Roman"/>
              </a:rPr>
              <a:t> higher chance as well for random choise)</a:t>
            </a:r>
            <a:endParaRPr lang="de-DE" sz="2000" b="0" strike="noStrike" spc="-1">
              <a:solidFill>
                <a:srgbClr val="000000"/>
              </a:solidFill>
              <a:latin typeface="Arial"/>
            </a:endParaRPr>
          </a:p>
        </p:txBody>
      </p:sp>
      <p:sp>
        <p:nvSpPr>
          <p:cNvPr id="455" name="PlaceHolder 3"/>
          <p:cNvSpPr>
            <a:spLocks noGrp="1"/>
          </p:cNvSpPr>
          <p:nvPr>
            <p:ph type="sldNum" idx="70"/>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557C0B39-DA32-4F88-94A2-AE29F9144261}" type="slidenum">
              <a:rPr lang="en-US" sz="1200" b="0" strike="noStrike" spc="-1">
                <a:solidFill>
                  <a:srgbClr val="000000"/>
                </a:solidFill>
                <a:latin typeface="Times New Roman"/>
              </a:rPr>
              <a:t>29</a:t>
            </a:fld>
            <a:endParaRPr lang="de-DE" sz="1200" b="0" strike="noStrike" spc="-1">
              <a:solidFill>
                <a:srgbClr val="000000"/>
              </a:solidFill>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noRot="1" noChangeAspect="1"/>
          </p:cNvSpPr>
          <p:nvPr>
            <p:ph type="sldImg"/>
          </p:nvPr>
        </p:nvSpPr>
        <p:spPr>
          <a:xfrm>
            <a:off x="685800" y="1143000"/>
            <a:ext cx="5486400" cy="308610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Results after Resampling &amp; GridSearch </a:t>
            </a:r>
            <a:r>
              <a:rPr lang="en-US" sz="2000" b="0" strike="noStrike" spc="-1">
                <a:solidFill>
                  <a:srgbClr val="000000"/>
                </a:solidFill>
                <a:latin typeface="Wingdings"/>
              </a:rPr>
              <a:t></a:t>
            </a:r>
            <a:r>
              <a:rPr lang="en-US" sz="2000" b="0" strike="noStrike" spc="-1">
                <a:solidFill>
                  <a:srgbClr val="000000"/>
                </a:solidFill>
                <a:latin typeface="Times New Roman"/>
              </a:rPr>
              <a:t> F1_Test ~0.5</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Right: New SHAP data </a:t>
            </a:r>
            <a:r>
              <a:rPr lang="en-US" sz="2000" b="0" strike="noStrike" spc="-1">
                <a:solidFill>
                  <a:srgbClr val="000000"/>
                </a:solidFill>
                <a:latin typeface="Wingdings"/>
              </a:rPr>
              <a:t></a:t>
            </a:r>
            <a:r>
              <a:rPr lang="en-US" sz="2000" b="0" strike="noStrike" spc="-1">
                <a:solidFill>
                  <a:srgbClr val="000000"/>
                </a:solidFill>
                <a:latin typeface="Times New Roman"/>
              </a:rPr>
              <a:t> Higher base value &amp; greater impact of feature values </a:t>
            </a: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Times New Roman"/>
              </a:rPr>
              <a:t>(apparently greater termination probability created artificially)</a:t>
            </a:r>
            <a:endParaRPr lang="de-DE" sz="2000" b="0" strike="noStrike" spc="-1">
              <a:solidFill>
                <a:srgbClr val="000000"/>
              </a:solidFill>
              <a:latin typeface="Arial"/>
            </a:endParaRPr>
          </a:p>
        </p:txBody>
      </p:sp>
      <p:sp>
        <p:nvSpPr>
          <p:cNvPr id="458" name="PlaceHolder 3"/>
          <p:cNvSpPr>
            <a:spLocks noGrp="1"/>
          </p:cNvSpPr>
          <p:nvPr>
            <p:ph type="sldNum" idx="71"/>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81A442C-600C-4113-9A93-8D754CC8509E}" type="slidenum">
              <a:rPr lang="en-US" sz="1200" b="0" strike="noStrike" spc="-1">
                <a:solidFill>
                  <a:srgbClr val="000000"/>
                </a:solidFill>
                <a:latin typeface="Times New Roman"/>
              </a:rPr>
              <a:t>30</a:t>
            </a:fld>
            <a:endParaRPr lang="de-DE" sz="1200" b="0" strike="noStrike" spc="-1">
              <a:solidFill>
                <a:srgbClr val="000000"/>
              </a:solidFill>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noRot="1" noChangeAspect="1"/>
          </p:cNvSpPr>
          <p:nvPr>
            <p:ph type="sldImg"/>
          </p:nvPr>
        </p:nvSpPr>
        <p:spPr>
          <a:xfrm>
            <a:off x="685800" y="1143000"/>
            <a:ext cx="5486400" cy="308610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Left: Score was OK for Decision Tree on random train-/test-splitted data.</a:t>
            </a:r>
            <a:endParaRPr lang="de-DE" sz="2000" b="0" strike="noStrike" spc="-1">
              <a:solidFill>
                <a:srgbClr val="000000"/>
              </a:solidFill>
              <a:latin typeface="Arial"/>
            </a:endParaRPr>
          </a:p>
          <a:p>
            <a:pPr marL="216000" indent="0">
              <a:lnSpc>
                <a:spcPct val="100000"/>
              </a:lnSpc>
              <a:buNone/>
            </a:pPr>
            <a:endParaRPr lang="de-DE" sz="2000" b="0" strike="noStrike" spc="-1">
              <a:solidFill>
                <a:srgbClr val="000000"/>
              </a:solidFill>
              <a:latin typeface="Arial"/>
            </a:endParaRPr>
          </a:p>
          <a:p>
            <a:pPr marL="216000" indent="0">
              <a:lnSpc>
                <a:spcPct val="100000"/>
              </a:lnSpc>
              <a:buNone/>
            </a:pPr>
            <a:r>
              <a:rPr lang="en-US" sz="2000" b="0" strike="noStrike" spc="-1">
                <a:solidFill>
                  <a:srgbClr val="000000"/>
                </a:solidFill>
                <a:latin typeface="Arial"/>
              </a:rPr>
              <a:t>Right: New train-test/split by startDate</a:t>
            </a:r>
            <a:endParaRPr lang="de-DE" sz="2000" b="0" strike="noStrike" spc="-1">
              <a:solidFill>
                <a:srgbClr val="000000"/>
              </a:solidFill>
              <a:latin typeface="Arial"/>
            </a:endParaRPr>
          </a:p>
        </p:txBody>
      </p:sp>
      <p:sp>
        <p:nvSpPr>
          <p:cNvPr id="461" name="PlaceHolder 3"/>
          <p:cNvSpPr>
            <a:spLocks noGrp="1"/>
          </p:cNvSpPr>
          <p:nvPr>
            <p:ph type="sldNum" idx="7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C62F70-9CD3-4712-8C0E-F34E25300C5A}" type="slidenum">
              <a:rPr lang="en-US" sz="1200" b="0" strike="noStrike" spc="-1">
                <a:solidFill>
                  <a:srgbClr val="000000"/>
                </a:solidFill>
                <a:latin typeface="Times New Roman"/>
              </a:rPr>
              <a:t>31</a:t>
            </a:fld>
            <a:endParaRPr lang="de-DE"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t>More about Data collection later by Jonathan</a:t>
            </a:r>
          </a:p>
        </p:txBody>
      </p:sp>
      <p:sp>
        <p:nvSpPr>
          <p:cNvPr id="4" name="Slide Number Placeholder 3"/>
          <p:cNvSpPr>
            <a:spLocks noGrp="1"/>
          </p:cNvSpPr>
          <p:nvPr>
            <p:ph type="sldNum" idx="18"/>
          </p:nvPr>
        </p:nvSpPr>
        <p:spPr/>
        <p:txBody>
          <a:bodyPr/>
          <a:lstStyle/>
          <a:p>
            <a:pPr indent="0" algn="r">
              <a:buNone/>
            </a:pPr>
            <a:fld id="{3177B61D-B242-4846-BD6C-B8AE648BE864}" type="slidenum">
              <a:rPr lang="de-DE" sz="1400" b="0" strike="noStrike" spc="-1" smtClean="0">
                <a:solidFill>
                  <a:srgbClr val="000000"/>
                </a:solidFill>
                <a:latin typeface="Times New Roman"/>
              </a:rPr>
              <a:t>4</a:t>
            </a:fld>
            <a:endParaRPr lang="de-DE" sz="1400" b="0" strike="noStrike" spc="-1">
              <a:solidFill>
                <a:srgbClr val="000000"/>
              </a:solidFill>
              <a:latin typeface="Times New Roman"/>
            </a:endParaRPr>
          </a:p>
        </p:txBody>
      </p:sp>
    </p:spTree>
    <p:extLst>
      <p:ext uri="{BB962C8B-B14F-4D97-AF65-F5344CB8AC3E}">
        <p14:creationId xmlns:p14="http://schemas.microsoft.com/office/powerpoint/2010/main" val="384267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noRot="1" noChangeAspect="1"/>
          </p:cNvSpPr>
          <p:nvPr>
            <p:ph type="sldImg"/>
          </p:nvPr>
        </p:nvSpPr>
        <p:spPr>
          <a:xfrm>
            <a:off x="685800" y="1143000"/>
            <a:ext cx="5486400" cy="308610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1. SAP: </a:t>
            </a:r>
            <a:r>
              <a:rPr lang="en-US" sz="2000" b="0" strike="noStrike" spc="-1" err="1">
                <a:solidFill>
                  <a:srgbClr val="000000"/>
                </a:solidFill>
                <a:latin typeface="Arial"/>
              </a:rPr>
              <a:t>ContractData</a:t>
            </a:r>
            <a:r>
              <a:rPr lang="en-US" sz="2000" b="0" strike="noStrike" spc="-1">
                <a:solidFill>
                  <a:srgbClr val="000000"/>
                </a:solidFill>
                <a:latin typeface="Arial"/>
              </a:rPr>
              <a:t> + Premiums-/Claims-Data</a:t>
            </a:r>
          </a:p>
          <a:p>
            <a:pPr marL="216000" indent="0">
              <a:lnSpc>
                <a:spcPct val="100000"/>
              </a:lnSpc>
              <a:buNone/>
            </a:pPr>
            <a:r>
              <a:rPr lang="de-DE" sz="2000" b="0" strike="noStrike" spc="-1">
                <a:solidFill>
                  <a:srgbClr val="000000"/>
                </a:solidFill>
                <a:latin typeface="Arial"/>
              </a:rPr>
              <a:t>2. SQL: </a:t>
            </a:r>
            <a:r>
              <a:rPr lang="de-DE" sz="2000" b="0" strike="noStrike" spc="-1" err="1">
                <a:solidFill>
                  <a:srgbClr val="000000"/>
                </a:solidFill>
                <a:latin typeface="Arial"/>
              </a:rPr>
              <a:t>Sum</a:t>
            </a:r>
            <a:r>
              <a:rPr lang="de-DE" sz="2000" b="0" strike="noStrike" spc="-1">
                <a:solidFill>
                  <a:srgbClr val="000000"/>
                </a:solidFill>
                <a:latin typeface="Arial"/>
              </a:rPr>
              <a:t> &amp; </a:t>
            </a:r>
            <a:r>
              <a:rPr lang="de-DE" sz="2000" b="0" strike="noStrike" spc="-1" err="1">
                <a:solidFill>
                  <a:srgbClr val="000000"/>
                </a:solidFill>
                <a:latin typeface="Arial"/>
              </a:rPr>
              <a:t>calculate</a:t>
            </a:r>
            <a:r>
              <a:rPr lang="de-DE" sz="2000" b="0" strike="noStrike" spc="-1">
                <a:solidFill>
                  <a:srgbClr val="000000"/>
                </a:solidFill>
                <a:latin typeface="Arial"/>
              </a:rPr>
              <a:t> </a:t>
            </a:r>
            <a:r>
              <a:rPr lang="de-DE" sz="2000" b="0" strike="noStrike" spc="-1" err="1">
                <a:solidFill>
                  <a:srgbClr val="000000"/>
                </a:solidFill>
                <a:latin typeface="Arial"/>
              </a:rPr>
              <a:t>measures</a:t>
            </a:r>
            <a:r>
              <a:rPr lang="de-DE" sz="2000" b="0" strike="noStrike" spc="-1">
                <a:solidFill>
                  <a:srgbClr val="000000"/>
                </a:solidFill>
                <a:latin typeface="Arial"/>
              </a:rPr>
              <a:t> </a:t>
            </a:r>
            <a:r>
              <a:rPr lang="de-DE" sz="2000" b="0" strike="noStrike" spc="-1" err="1">
                <a:solidFill>
                  <a:srgbClr val="000000"/>
                </a:solidFill>
                <a:latin typeface="Arial"/>
              </a:rPr>
              <a:t>forpremiums</a:t>
            </a:r>
            <a:r>
              <a:rPr lang="de-DE" sz="2000" b="0" strike="noStrike" spc="-1">
                <a:solidFill>
                  <a:srgbClr val="000000"/>
                </a:solidFill>
                <a:latin typeface="Arial"/>
              </a:rPr>
              <a:t> &amp; </a:t>
            </a:r>
            <a:r>
              <a:rPr lang="de-DE" sz="2000" b="0" strike="noStrike" spc="-1" err="1">
                <a:solidFill>
                  <a:srgbClr val="000000"/>
                </a:solidFill>
                <a:latin typeface="Arial"/>
              </a:rPr>
              <a:t>claims</a:t>
            </a:r>
            <a:endParaRPr lang="de-DE" sz="2000" b="0" strike="noStrike" spc="-1">
              <a:solidFill>
                <a:srgbClr val="000000"/>
              </a:solidFill>
              <a:latin typeface="Arial"/>
            </a:endParaRPr>
          </a:p>
        </p:txBody>
      </p:sp>
      <p:sp>
        <p:nvSpPr>
          <p:cNvPr id="431" name="PlaceHolder 3"/>
          <p:cNvSpPr>
            <a:spLocks noGrp="1"/>
          </p:cNvSpPr>
          <p:nvPr>
            <p:ph type="sldNum" idx="62"/>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AB51DB1-2E32-4FC6-93AF-2757D55A7735}" type="slidenum">
              <a:rPr lang="en-US" sz="1200" b="0" strike="noStrike" spc="-1">
                <a:solidFill>
                  <a:srgbClr val="000000"/>
                </a:solidFill>
                <a:latin typeface="Times New Roman"/>
              </a:rPr>
              <a:t>5</a:t>
            </a:fld>
            <a:endParaRPr lang="de-DE"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noRot="1" noChangeAspect="1"/>
          </p:cNvSpPr>
          <p:nvPr>
            <p:ph type="sldImg"/>
          </p:nvPr>
        </p:nvSpPr>
        <p:spPr>
          <a:xfrm>
            <a:off x="685800" y="1143000"/>
            <a:ext cx="5486400" cy="3086100"/>
          </a:xfrm>
          <a:prstGeom prst="rect">
            <a:avLst/>
          </a:prstGeom>
          <a:ln w="0">
            <a:noFill/>
          </a:ln>
        </p:spPr>
      </p:sp>
      <p:sp>
        <p:nvSpPr>
          <p:cNvPr id="406"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07" name="PlaceHolder 3"/>
          <p:cNvSpPr>
            <a:spLocks noGrp="1"/>
          </p:cNvSpPr>
          <p:nvPr>
            <p:ph type="sldNum" idx="54"/>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6758B2C2-4226-48B4-B6BB-D3F107302929}" type="slidenum">
              <a:rPr lang="en-US" sz="1200" b="0" strike="noStrike" spc="-1">
                <a:solidFill>
                  <a:srgbClr val="000000"/>
                </a:solidFill>
                <a:latin typeface="Times New Roman"/>
              </a:rPr>
              <a:t>7</a:t>
            </a:fld>
            <a:endParaRPr lang="de-DE"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noRot="1" noChangeAspect="1"/>
          </p:cNvSpPr>
          <p:nvPr>
            <p:ph type="sldImg"/>
          </p:nvPr>
        </p:nvSpPr>
        <p:spPr>
          <a:xfrm>
            <a:off x="685800" y="1143000"/>
            <a:ext cx="5486400" cy="3086100"/>
          </a:xfrm>
          <a:prstGeom prst="rect">
            <a:avLst/>
          </a:prstGeom>
          <a:ln w="0">
            <a:noFill/>
          </a:ln>
        </p:spPr>
      </p:sp>
      <p:sp>
        <p:nvSpPr>
          <p:cNvPr id="403"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r>
              <a:rPr lang="de-DE" sz="1800" b="0" strike="noStrike" spc="-1" err="1">
                <a:solidFill>
                  <a:srgbClr val="000000"/>
                </a:solidFill>
                <a:latin typeface="Arial"/>
              </a:rPr>
              <a:t>ContractID</a:t>
            </a:r>
            <a:r>
              <a:rPr lang="de-DE" sz="1800" b="0" strike="noStrike" spc="-1">
                <a:solidFill>
                  <a:srgbClr val="000000"/>
                </a:solidFill>
                <a:latin typeface="Arial"/>
              </a:rPr>
              <a:t> = </a:t>
            </a:r>
            <a:r>
              <a:rPr lang="de-DE" sz="1800" b="0" strike="noStrike" spc="-1" err="1">
                <a:solidFill>
                  <a:srgbClr val="000000"/>
                </a:solidFill>
                <a:latin typeface="Arial"/>
              </a:rPr>
              <a:t>Number</a:t>
            </a:r>
            <a:r>
              <a:rPr lang="de-DE" sz="1800" b="0" strike="noStrike" spc="-1">
                <a:solidFill>
                  <a:srgbClr val="000000"/>
                </a:solidFill>
                <a:latin typeface="Arial"/>
              </a:rPr>
              <a:t> </a:t>
            </a:r>
            <a:r>
              <a:rPr lang="de-DE" sz="1800" b="0" strike="noStrike" spc="-1" err="1">
                <a:solidFill>
                  <a:srgbClr val="000000"/>
                </a:solidFill>
                <a:latin typeface="Arial"/>
              </a:rPr>
              <a:t>of</a:t>
            </a:r>
            <a:r>
              <a:rPr lang="de-DE" sz="1800" b="0" strike="noStrike" spc="-1">
                <a:solidFill>
                  <a:srgbClr val="000000"/>
                </a:solidFill>
                <a:latin typeface="Arial"/>
              </a:rPr>
              <a:t> </a:t>
            </a:r>
            <a:r>
              <a:rPr lang="de-DE" sz="1800" b="0" strike="noStrike" spc="-1" err="1">
                <a:solidFill>
                  <a:srgbClr val="000000"/>
                </a:solidFill>
                <a:latin typeface="Arial"/>
              </a:rPr>
              <a:t>Contracts</a:t>
            </a:r>
            <a:endParaRPr lang="de-DE" sz="1800" b="0" strike="noStrike" spc="-1">
              <a:solidFill>
                <a:srgbClr val="000000"/>
              </a:solidFill>
              <a:latin typeface="Arial"/>
            </a:endParaRPr>
          </a:p>
        </p:txBody>
      </p:sp>
      <p:sp>
        <p:nvSpPr>
          <p:cNvPr id="404" name="PlaceHolder 3"/>
          <p:cNvSpPr>
            <a:spLocks noGrp="1"/>
          </p:cNvSpPr>
          <p:nvPr>
            <p:ph type="sldNum" idx="53"/>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91A9D67-7D5B-4550-9FB5-9DA76D615CC5}" type="slidenum">
              <a:rPr lang="en-US" sz="1200" b="0" strike="noStrike" spc="-1">
                <a:solidFill>
                  <a:srgbClr val="000000"/>
                </a:solidFill>
                <a:latin typeface="Times New Roman"/>
              </a:rPr>
              <a:t>8</a:t>
            </a:fld>
            <a:endParaRPr lang="de-DE"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noRot="1" noChangeAspect="1"/>
          </p:cNvSpPr>
          <p:nvPr>
            <p:ph type="sldImg"/>
          </p:nvPr>
        </p:nvSpPr>
        <p:spPr>
          <a:xfrm>
            <a:off x="685800" y="1143000"/>
            <a:ext cx="5486400" cy="3086100"/>
          </a:xfrm>
          <a:prstGeom prst="rect">
            <a:avLst/>
          </a:prstGeom>
          <a:ln w="0">
            <a:noFill/>
          </a:ln>
        </p:spPr>
      </p:sp>
      <p:sp>
        <p:nvSpPr>
          <p:cNvPr id="409"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buNone/>
            </a:pPr>
            <a:endParaRPr lang="de-DE" sz="1800" b="0" strike="noStrike" spc="-1">
              <a:solidFill>
                <a:srgbClr val="000000"/>
              </a:solidFill>
              <a:latin typeface="Arial"/>
            </a:endParaRPr>
          </a:p>
        </p:txBody>
      </p:sp>
      <p:sp>
        <p:nvSpPr>
          <p:cNvPr id="410" name="PlaceHolder 3"/>
          <p:cNvSpPr>
            <a:spLocks noGrp="1"/>
          </p:cNvSpPr>
          <p:nvPr>
            <p:ph type="sldNum" idx="55"/>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9E31F4B-7F52-4558-9D50-448A8C1C7DE6}" type="slidenum">
              <a:rPr lang="en-US" sz="1200" b="0" strike="noStrike" spc="-1">
                <a:solidFill>
                  <a:srgbClr val="000000"/>
                </a:solidFill>
                <a:latin typeface="Times New Roman"/>
              </a:rPr>
              <a:t>9</a:t>
            </a:fld>
            <a:endParaRPr lang="de-DE"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noRot="1" noChangeAspect="1"/>
          </p:cNvSpPr>
          <p:nvPr>
            <p:ph type="sldImg"/>
          </p:nvPr>
        </p:nvSpPr>
        <p:spPr>
          <a:xfrm>
            <a:off x="685800" y="1143000"/>
            <a:ext cx="5486400" cy="308610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3" name="PlaceHolder 3"/>
          <p:cNvSpPr>
            <a:spLocks noGrp="1"/>
          </p:cNvSpPr>
          <p:nvPr>
            <p:ph type="sldNum" idx="56"/>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A6795DF-51B7-4A0B-ADAB-30AC48E6F4D9}" type="slidenum">
              <a:rPr lang="en-US" sz="1200" b="0" strike="noStrike" spc="-1">
                <a:solidFill>
                  <a:srgbClr val="000000"/>
                </a:solidFill>
                <a:latin typeface="Times New Roman"/>
              </a:rPr>
              <a:t>10</a:t>
            </a:fld>
            <a:endParaRPr lang="de-DE"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noRot="1" noChangeAspect="1"/>
          </p:cNvSpPr>
          <p:nvPr>
            <p:ph type="sldImg"/>
          </p:nvPr>
        </p:nvSpPr>
        <p:spPr>
          <a:xfrm>
            <a:off x="685800" y="1143000"/>
            <a:ext cx="5486400" cy="308610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GB" sz="2000" b="0" strike="noStrike" spc="-1" err="1">
                <a:solidFill>
                  <a:srgbClr val="000000"/>
                </a:solidFill>
                <a:latin typeface="Arial"/>
              </a:rPr>
              <a:t>TimeSeries</a:t>
            </a:r>
            <a:r>
              <a:rPr lang="en-GB" sz="2000" b="0" strike="noStrike" spc="-1">
                <a:solidFill>
                  <a:srgbClr val="000000"/>
                </a:solidFill>
                <a:latin typeface="Arial"/>
              </a:rPr>
              <a:t> --&gt; Neu </a:t>
            </a:r>
            <a:r>
              <a:rPr lang="en-GB" sz="2000" b="0" strike="noStrike" spc="-1" err="1">
                <a:solidFill>
                  <a:srgbClr val="000000"/>
                </a:solidFill>
                <a:latin typeface="Arial"/>
              </a:rPr>
              <a:t>gemacht</a:t>
            </a:r>
            <a:r>
              <a:rPr lang="en-GB" sz="2000" b="0" strike="noStrike" spc="-1">
                <a:solidFill>
                  <a:srgbClr val="000000"/>
                </a:solidFill>
                <a:latin typeface="Arial"/>
              </a:rPr>
              <a:t> </a:t>
            </a:r>
            <a:r>
              <a:rPr lang="en-GB" sz="2000" b="0" strike="noStrike" spc="-1" err="1">
                <a:solidFill>
                  <a:srgbClr val="000000"/>
                </a:solidFill>
                <a:latin typeface="Arial"/>
              </a:rPr>
              <a:t>durch</a:t>
            </a:r>
            <a:r>
              <a:rPr lang="en-GB" sz="2000" b="0" strike="noStrike" spc="-1">
                <a:solidFill>
                  <a:srgbClr val="000000"/>
                </a:solidFill>
                <a:latin typeface="Arial"/>
              </a:rPr>
              <a:t> Christian </a:t>
            </a:r>
            <a:r>
              <a:rPr lang="en-GB" sz="2000" b="0" strike="noStrike" spc="-1">
                <a:solidFill>
                  <a:srgbClr val="000000"/>
                </a:solidFill>
                <a:latin typeface="Arial"/>
                <a:sym typeface="Wingdings" panose="05000000000000000000" pitchFamily="2" charset="2"/>
              </a:rPr>
              <a:t> </a:t>
            </a:r>
            <a:r>
              <a:rPr lang="en-GB" sz="2000" b="0" strike="noStrike" spc="-1" err="1">
                <a:solidFill>
                  <a:srgbClr val="000000"/>
                </a:solidFill>
                <a:latin typeface="Arial"/>
                <a:sym typeface="Wingdings" panose="05000000000000000000" pitchFamily="2" charset="2"/>
              </a:rPr>
              <a:t>zusammen</a:t>
            </a:r>
            <a:r>
              <a:rPr lang="en-GB" sz="2000" b="0" strike="noStrike" spc="-1">
                <a:solidFill>
                  <a:srgbClr val="000000"/>
                </a:solidFill>
                <a:latin typeface="Arial"/>
                <a:sym typeface="Wingdings" panose="05000000000000000000" pitchFamily="2" charset="2"/>
              </a:rPr>
              <a:t> </a:t>
            </a: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endParaRPr lang="en-GB" sz="2000" b="0" strike="noStrike" spc="-1">
              <a:solidFill>
                <a:srgbClr val="000000"/>
              </a:solidFill>
              <a:latin typeface="Arial"/>
            </a:endParaRPr>
          </a:p>
          <a:p>
            <a:pPr marL="216000" indent="0">
              <a:lnSpc>
                <a:spcPct val="100000"/>
              </a:lnSpc>
              <a:buNone/>
            </a:pPr>
            <a:r>
              <a:rPr lang="en-GB" sz="2000" b="0" strike="noStrike" spc="-1">
                <a:solidFill>
                  <a:srgbClr val="000000"/>
                </a:solidFill>
                <a:latin typeface="Arial"/>
              </a:rPr>
              <a:t>Because to this change, the old zone model and the new zone model were considered and analysed separately. This presented a greater challenge. After analysing the data, no relevant features could be generated to predict the future development of the premium amount. This limited our ability to select additional features for modelling at a later stage. Despite the limitations, we analysed the premium amount using time series models and classification models.</a:t>
            </a:r>
            <a:endParaRPr lang="de-DE" sz="2000" b="0" strike="noStrike" spc="-1">
              <a:solidFill>
                <a:srgbClr val="000000"/>
              </a:solidFill>
              <a:latin typeface="Arial"/>
            </a:endParaRPr>
          </a:p>
        </p:txBody>
      </p:sp>
      <p:sp>
        <p:nvSpPr>
          <p:cNvPr id="416" name="PlaceHolder 3"/>
          <p:cNvSpPr>
            <a:spLocks noGrp="1"/>
          </p:cNvSpPr>
          <p:nvPr>
            <p:ph type="sldNum" idx="57"/>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F39E15E-CCB6-4DAC-8943-40A81B7E7AEE}" type="slidenum">
              <a:rPr lang="en-US" sz="1200" b="0" strike="noStrike" spc="-1">
                <a:solidFill>
                  <a:srgbClr val="000000"/>
                </a:solidFill>
                <a:latin typeface="Times New Roman"/>
              </a:rPr>
              <a:t>11</a:t>
            </a:fld>
            <a:endParaRPr lang="de-DE"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9ED9B90-5E87-4A42-9FD5-2381FFAE9888}"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7"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8"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5728A46-B4E1-4112-9386-492A934AFC2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0"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2"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33"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BEE8F3A-8BFE-40C6-A1E8-8DD8FF5F97DD}"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5"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6"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8"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39"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40"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017E28-1AD4-43C5-9BE8-039FCF6E338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8E4149C-B4E7-4FEE-85D1-DFA258FF2D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7"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654B1A5-F223-4940-B211-E914AD53DB62}"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49"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704CECB-664B-4984-A9FC-68249C94F5B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2"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AAAFBE-6D7A-42C7-B83A-93C3DCE619DE}"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EA4AA5D-1C35-4D38-8D9A-5746A685333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84BBB24-BE7B-4860-970B-C4A7EEA267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56"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57"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8"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6C912AE-5161-4E44-B7A4-944E4E7A2D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B8529E3-9500-4D26-9C6A-E8959111144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1"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2"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B2C9145-224A-41CB-B178-C92E076C0E8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6"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D229E3E-A6A9-4DB5-B6C8-7B4E36BC7AD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8"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9"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97DA9A1-3ACF-4555-9978-26B36C1D6E9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1"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3"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4"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D488D1A-C80B-4B66-A065-206E7941748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76"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7"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8"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79"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0"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81"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D065B412-5564-418C-B656-1A406C803B29}"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EC41-1CF1-1B58-5415-E065E0B44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89162-0A67-64F7-C3A4-A59BCA76C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CB5EA4-FD9E-CAF5-30ED-1B15EE6A3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054561-0881-EB8E-D646-ABE248515B5B}"/>
              </a:ext>
            </a:extLst>
          </p:cNvPr>
          <p:cNvSpPr>
            <a:spLocks noGrp="1"/>
          </p:cNvSpPr>
          <p:nvPr>
            <p:ph type="dt" sz="half" idx="10"/>
          </p:nvPr>
        </p:nvSpPr>
        <p:spPr/>
        <p:txBody>
          <a:bodyPr/>
          <a:lstStyle/>
          <a:p>
            <a:fld id="{0F1CCC48-CE88-4C05-8599-C21A83F661A8}" type="datetime1">
              <a:rPr lang="en-US" smtClean="0"/>
              <a:t>12/15/2023</a:t>
            </a:fld>
            <a:endParaRPr lang="en-US"/>
          </a:p>
        </p:txBody>
      </p:sp>
      <p:sp>
        <p:nvSpPr>
          <p:cNvPr id="6" name="Footer Placeholder 5">
            <a:extLst>
              <a:ext uri="{FF2B5EF4-FFF2-40B4-BE49-F238E27FC236}">
                <a16:creationId xmlns:a16="http://schemas.microsoft.com/office/drawing/2014/main" id="{A2678A6A-CE2E-FAC8-6826-53180A9BA6EE}"/>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BC157AAE-09D5-EB31-D215-E2EE3F5AE85C}"/>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155049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A02A60D8-7CC9-4CAC-87CB-6B4F6A4B542A}"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8"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806CEE65-02F7-461D-A2F6-4AE8B7947C75}"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0"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4A58C8A3-C118-4425-8D0C-D5FC1F9EE5AE}"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2"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3"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16C31E7-E100-4FB4-9784-C12047F0DB4B}"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8"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1C71498-A9DC-490E-9811-6CD42F07E1F7}"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D2B1CC6-95BD-4AE3-9E5F-F0911EF4EF6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A3A6E21-4DF9-45F9-BB11-B27F29EC5714}"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9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98"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99"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7EE14C6-D24C-4CA7-AC01-EAD3DE20F031}"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1"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02"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3"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F20EEC8-0158-4563-8E71-3E1564F5ED76}"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6"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07"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08B9F27-7BDA-4071-93D2-F9DB44F7EB9D}"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9"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0"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F774CDB2-F72B-458E-B157-E599AE128F76}"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2"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3"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4"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15"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E8A5CE97-D81D-44B8-B0F2-BC257851C453}"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17"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8"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19"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0"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1"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22"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7181865C-F229-4AB6-8AAC-043AB81567EE}"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1A677FF-C80C-4936-8FDF-602D4B7DD70D}" type="slidenum">
              <a:t>‹#›</a:t>
            </a:fld>
            <a:endParaRPr/>
          </a:p>
        </p:txBody>
      </p:sp>
      <p:sp>
        <p:nvSpPr>
          <p:cNvPr id="4" name="PlaceHolder 3"/>
          <p:cNvSpPr>
            <a:spLocks noGrp="1"/>
          </p:cNvSpPr>
          <p:nvPr>
            <p:ph type="dt" idx="10"/>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0" name="PlaceHolder 2"/>
          <p:cNvSpPr>
            <a:spLocks noGrp="1"/>
          </p:cNvSpPr>
          <p:nvPr>
            <p:ph type="subTitle"/>
          </p:nvPr>
        </p:nvSpPr>
        <p:spPr>
          <a:xfrm>
            <a:off x="839880" y="1681200"/>
            <a:ext cx="5157360" cy="823680"/>
          </a:xfrm>
          <a:prstGeom prst="rect">
            <a:avLst/>
          </a:prstGeom>
          <a:noFill/>
          <a:ln w="0">
            <a:noFill/>
          </a:ln>
        </p:spPr>
        <p:txBody>
          <a:bodyPr lIns="0" tIns="0" rIns="0" bIns="0" anchor="ctr">
            <a:noAutofit/>
          </a:bodyPr>
          <a:lstStyle/>
          <a:p>
            <a:pPr indent="0" algn="ctr">
              <a:buNone/>
            </a:pPr>
            <a:endParaRPr lang="de-DE" sz="3200" b="0" strike="noStrike" spc="-1">
              <a:solidFill>
                <a:srgbClr val="000000"/>
              </a:solidFill>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69EB432B-0B14-4E0A-B792-0B5982008E52}"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0"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1"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A09F27A-CA6D-48E9-BF73-4F94C157A44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2" name="PlaceHolder 2"/>
          <p:cNvSpPr>
            <a:spLocks noGrp="1"/>
          </p:cNvSpPr>
          <p:nvPr>
            <p:ph/>
          </p:nvPr>
        </p:nvSpPr>
        <p:spPr>
          <a:xfrm>
            <a:off x="839880" y="1681200"/>
            <a:ext cx="51573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96A741F9-8C8C-45A6-985F-FAC368C19824}"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4"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35"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320A3299-2CD1-43C3-8435-5E413C9EFF9E}"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996746E-CB3E-423D-A148-2ADB34B61F78}"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4352DC24-A670-4B05-9DEA-136071759ED6}" type="slidenum">
              <a:t>‹#›</a:t>
            </a:fld>
            <a:endParaRPr/>
          </a:p>
        </p:txBody>
      </p:sp>
      <p:sp>
        <p:nvSpPr>
          <p:cNvPr id="5" name="PlaceHolder 4"/>
          <p:cNvSpPr>
            <a:spLocks noGrp="1"/>
          </p:cNvSpPr>
          <p:nvPr>
            <p:ph type="dt" idx="10"/>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39"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0"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1"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5665B1EA-36E0-480A-8FDB-6684DD4F968D}"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3"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4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5"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35A69A-AD14-431A-A1EB-A6DAFEE3D22C}"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47"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8"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49"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D6542C4-F39D-44C6-B47F-67D398CAF7DF}" type="slidenum">
              <a:t>‹#›</a:t>
            </a:fld>
            <a:endParaRPr/>
          </a:p>
        </p:txBody>
      </p:sp>
      <p:sp>
        <p:nvSpPr>
          <p:cNvPr id="8" name="PlaceHolder 7"/>
          <p:cNvSpPr>
            <a:spLocks noGrp="1"/>
          </p:cNvSpPr>
          <p:nvPr>
            <p:ph type="dt" idx="10"/>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1" name="PlaceHolder 2"/>
          <p:cNvSpPr>
            <a:spLocks noGrp="1"/>
          </p:cNvSpPr>
          <p:nvPr>
            <p:ph/>
          </p:nvPr>
        </p:nvSpPr>
        <p:spPr>
          <a:xfrm>
            <a:off x="839880" y="168120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52" name="PlaceHolder 3"/>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8BEA381-2A2F-4FA1-AB77-4F86F98D29C1}" type="slidenum">
              <a:t>‹#›</a:t>
            </a:fld>
            <a:endParaRPr/>
          </a:p>
        </p:txBody>
      </p:sp>
      <p:sp>
        <p:nvSpPr>
          <p:cNvPr id="7" name="PlaceHolder 6"/>
          <p:cNvSpPr>
            <a:spLocks noGrp="1"/>
          </p:cNvSpPr>
          <p:nvPr>
            <p:ph type="dt" idx="10"/>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4"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5"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6"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57" name="PlaceHolder 5"/>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87DE98A6-0180-4511-88CD-4E6147D12FFB}" type="slidenum">
              <a:t>‹#›</a:t>
            </a:fld>
            <a:endParaRPr/>
          </a:p>
        </p:txBody>
      </p:sp>
      <p:sp>
        <p:nvSpPr>
          <p:cNvPr id="9" name="PlaceHolder 8"/>
          <p:cNvSpPr>
            <a:spLocks noGrp="1"/>
          </p:cNvSpPr>
          <p:nvPr>
            <p:ph type="dt" idx="10"/>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9" name="PlaceHolder 2"/>
          <p:cNvSpPr>
            <a:spLocks noGrp="1"/>
          </p:cNvSpPr>
          <p:nvPr>
            <p:ph/>
          </p:nvPr>
        </p:nvSpPr>
        <p:spPr>
          <a:xfrm>
            <a:off x="83988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0" name="PlaceHolder 3"/>
          <p:cNvSpPr>
            <a:spLocks noGrp="1"/>
          </p:cNvSpPr>
          <p:nvPr>
            <p:ph/>
          </p:nvPr>
        </p:nvSpPr>
        <p:spPr>
          <a:xfrm>
            <a:off x="258372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1" name="PlaceHolder 4"/>
          <p:cNvSpPr>
            <a:spLocks noGrp="1"/>
          </p:cNvSpPr>
          <p:nvPr>
            <p:ph/>
          </p:nvPr>
        </p:nvSpPr>
        <p:spPr>
          <a:xfrm>
            <a:off x="4327200" y="168120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2" name="PlaceHolder 5"/>
          <p:cNvSpPr>
            <a:spLocks noGrp="1"/>
          </p:cNvSpPr>
          <p:nvPr>
            <p:ph/>
          </p:nvPr>
        </p:nvSpPr>
        <p:spPr>
          <a:xfrm>
            <a:off x="83988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3" name="PlaceHolder 6"/>
          <p:cNvSpPr>
            <a:spLocks noGrp="1"/>
          </p:cNvSpPr>
          <p:nvPr>
            <p:ph/>
          </p:nvPr>
        </p:nvSpPr>
        <p:spPr>
          <a:xfrm>
            <a:off x="258372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164" name="PlaceHolder 7"/>
          <p:cNvSpPr>
            <a:spLocks noGrp="1"/>
          </p:cNvSpPr>
          <p:nvPr>
            <p:ph/>
          </p:nvPr>
        </p:nvSpPr>
        <p:spPr>
          <a:xfrm>
            <a:off x="4327200" y="2111760"/>
            <a:ext cx="1660320" cy="392760"/>
          </a:xfrm>
          <a:prstGeom prst="rect">
            <a:avLst/>
          </a:prstGeom>
          <a:noFill/>
          <a:ln w="0">
            <a:noFill/>
          </a:ln>
        </p:spPr>
        <p:txBody>
          <a:bodyPr lIns="0" tIns="0" rIns="0" bIns="0" anchor="t">
            <a:normAutofit fontScale="62485"/>
          </a:bodyPr>
          <a:lstStyle/>
          <a:p>
            <a:pPr indent="0">
              <a:lnSpc>
                <a:spcPct val="90000"/>
              </a:lnSpc>
              <a:spcBef>
                <a:spcPts val="1417"/>
              </a:spcBef>
              <a:buNone/>
            </a:pPr>
            <a:endParaRPr lang="en-US" sz="2800" b="0" strike="noStrike" spc="-1">
              <a:solidFill>
                <a:schemeClr val="dk1"/>
              </a:solidFill>
              <a:latin typeface="Calibri"/>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707B55B-72BE-463B-92E8-05F7AEE37366}" type="slidenum">
              <a:t>‹#›</a:t>
            </a:fld>
            <a:endParaRPr/>
          </a:p>
        </p:txBody>
      </p:sp>
      <p:sp>
        <p:nvSpPr>
          <p:cNvPr id="11" name="PlaceHolder 10"/>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5ACF846-7ABD-4734-922A-E9F8DEA504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7C14-4C84-3BE3-80E0-C1893164D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A7A9ED-EFC3-39D9-7C89-D5AE93323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B10214-CB4B-8666-B0D4-AAFCB4B0DD4B}"/>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7F0F302-7324-360D-CC2D-85ED22BD93D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45357314-001A-B0B7-0E97-10CF6F3C8CAD}"/>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66058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753D-253A-B1F5-FE41-3CB6E8E1B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FD333E-A56E-137F-014A-4B06491CC2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176EB-83E1-7507-6F0A-60012DDB62C9}"/>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70CAA2EE-7740-0B55-F371-0526BA81CE85}"/>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3DBA8A0-AABF-9E6C-F76E-FEA294C7A6D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306958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D485-6054-AB5D-887B-7B9757201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305289-05E5-567E-F0DE-07BCE7E98F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5744C-8158-5010-03F1-AA7734F6FD06}"/>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83C38188-1AF0-B6BC-FD7F-936887C5429C}"/>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5BA095D9-47B8-9004-CD07-44E12119E0B4}"/>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614014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FF2D-7299-DA31-470A-5897F90D7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2BFCB-31C8-0C35-8BB7-9746A80E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C652E-2D8C-AE69-B516-280B4DEAE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595BE5-548E-C0DE-BDBD-3A46BC483AE8}"/>
              </a:ext>
            </a:extLst>
          </p:cNvPr>
          <p:cNvSpPr>
            <a:spLocks noGrp="1"/>
          </p:cNvSpPr>
          <p:nvPr>
            <p:ph type="dt" sz="half" idx="10"/>
          </p:nvPr>
        </p:nvSpPr>
        <p:spPr/>
        <p:txBody>
          <a:bodyPr/>
          <a:lstStyle/>
          <a:p>
            <a:fld id="{0F1CCC48-CE88-4C05-8599-C21A83F661A8}" type="datetime1">
              <a:rPr lang="en-US" smtClean="0"/>
              <a:t>12/15/2023</a:t>
            </a:fld>
            <a:endParaRPr lang="en-US"/>
          </a:p>
        </p:txBody>
      </p:sp>
      <p:sp>
        <p:nvSpPr>
          <p:cNvPr id="6" name="Footer Placeholder 5">
            <a:extLst>
              <a:ext uri="{FF2B5EF4-FFF2-40B4-BE49-F238E27FC236}">
                <a16:creationId xmlns:a16="http://schemas.microsoft.com/office/drawing/2014/main" id="{E63F90D3-059A-BD2F-3252-36A5DF437CF0}"/>
              </a:ext>
            </a:extLst>
          </p:cNvPr>
          <p:cNvSpPr>
            <a:spLocks noGrp="1"/>
          </p:cNvSpPr>
          <p:nvPr>
            <p:ph type="ftr" sz="quarter" idx="11"/>
          </p:nvPr>
        </p:nvSpPr>
        <p:spPr/>
        <p:txBody>
          <a:bodyPr/>
          <a:lstStyle/>
          <a:p>
            <a:r>
              <a:rPr lang="en-GB"/>
              <a:t>Sales Forecast and Churn Prediction</a:t>
            </a:r>
            <a:endParaRPr lang="en-US"/>
          </a:p>
        </p:txBody>
      </p:sp>
      <p:sp>
        <p:nvSpPr>
          <p:cNvPr id="7" name="Slide Number Placeholder 6">
            <a:extLst>
              <a:ext uri="{FF2B5EF4-FFF2-40B4-BE49-F238E27FC236}">
                <a16:creationId xmlns:a16="http://schemas.microsoft.com/office/drawing/2014/main" id="{1A209C72-0285-CE35-A793-B3AEE3471ADA}"/>
              </a:ext>
            </a:extLst>
          </p:cNvPr>
          <p:cNvSpPr>
            <a:spLocks noGrp="1"/>
          </p:cNvSpPr>
          <p:nvPr>
            <p:ph type="sldNum" sz="quarter" idx="12"/>
          </p:nvPr>
        </p:nvSpPr>
        <p:spPr/>
        <p:txBody>
          <a:bodyPr/>
          <a:lstStyle/>
          <a:p>
            <a:fld id="{8BD438AF-2966-491A-B8FE-B5D1FC297655}" type="slidenum">
              <a:rPr lang="en-US" smtClean="0"/>
              <a:t>‹#›</a:t>
            </a:fld>
            <a:endParaRPr lang="en-US"/>
          </a:p>
        </p:txBody>
      </p:sp>
    </p:spTree>
    <p:extLst>
      <p:ext uri="{BB962C8B-B14F-4D97-AF65-F5344CB8AC3E}">
        <p14:creationId xmlns:p14="http://schemas.microsoft.com/office/powerpoint/2010/main" val="2123059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8A08-9248-C4B1-7CB8-FAD8E6E3D1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4E0BBF-D105-7AEA-EF4B-4B3FF6469B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1DC5C-6A0F-D58D-B3FB-2DD2A49A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5CE1D-231A-B901-61E4-47E3652B4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05EE38-425F-62B3-F06C-DCEC1C4F3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B0938-9B5D-B953-24D1-AFDB54348E7E}"/>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 name="Footer Placeholder 7">
            <a:extLst>
              <a:ext uri="{FF2B5EF4-FFF2-40B4-BE49-F238E27FC236}">
                <a16:creationId xmlns:a16="http://schemas.microsoft.com/office/drawing/2014/main" id="{A38DB384-DEC2-2F3B-A014-C3250D2C9B24}"/>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9" name="Slide Number Placeholder 8">
            <a:extLst>
              <a:ext uri="{FF2B5EF4-FFF2-40B4-BE49-F238E27FC236}">
                <a16:creationId xmlns:a16="http://schemas.microsoft.com/office/drawing/2014/main" id="{F6294402-E29E-AD78-D16D-B76B0853B6AF}"/>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6219492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0AF-C4F1-705F-01C6-1FB157F26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1DD6-72D6-96F1-2544-6DBA07D18D0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9747EEF8-BDA3-62B7-DA0C-CA6525C2A2C5}"/>
              </a:ext>
            </a:extLst>
          </p:cNvPr>
          <p:cNvSpPr>
            <a:spLocks noGrp="1"/>
          </p:cNvSpPr>
          <p:nvPr>
            <p:ph type="ftr" sz="quarter" idx="11"/>
          </p:nvPr>
        </p:nvSpPr>
        <p:spPr/>
        <p:txBody>
          <a:bodyPr/>
          <a:lstStyle/>
          <a:p>
            <a:r>
              <a:rPr lang="en-GB"/>
              <a:t>Footer</a:t>
            </a:r>
          </a:p>
        </p:txBody>
      </p:sp>
      <p:sp>
        <p:nvSpPr>
          <p:cNvPr id="5" name="Slide Number Placeholder 4">
            <a:extLst>
              <a:ext uri="{FF2B5EF4-FFF2-40B4-BE49-F238E27FC236}">
                <a16:creationId xmlns:a16="http://schemas.microsoft.com/office/drawing/2014/main" id="{7E6904EC-A102-CAE0-C607-EEF00B58F86C}"/>
              </a:ext>
            </a:extLst>
          </p:cNvPr>
          <p:cNvSpPr>
            <a:spLocks noGrp="1"/>
          </p:cNvSpPr>
          <p:nvPr>
            <p:ph type="sldNum" sz="quarter" idx="12"/>
          </p:nvPr>
        </p:nvSpPr>
        <p:spPr/>
        <p:txBody>
          <a:bodyPr/>
          <a:lstStyle/>
          <a:p>
            <a:fld id="{4EA4AA5D-1C35-4D38-8D9A-5746A685333D}" type="slidenum">
              <a:rPr lang="en-GB" smtClean="0"/>
              <a:t>‹#›</a:t>
            </a:fld>
            <a:endParaRPr lang="en-GB"/>
          </a:p>
        </p:txBody>
      </p:sp>
    </p:spTree>
    <p:extLst>
      <p:ext uri="{BB962C8B-B14F-4D97-AF65-F5344CB8AC3E}">
        <p14:creationId xmlns:p14="http://schemas.microsoft.com/office/powerpoint/2010/main" val="23443679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E3CF7-7DE9-408D-5F8D-2D152B013347}"/>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3" name="Footer Placeholder 2">
            <a:extLst>
              <a:ext uri="{FF2B5EF4-FFF2-40B4-BE49-F238E27FC236}">
                <a16:creationId xmlns:a16="http://schemas.microsoft.com/office/drawing/2014/main" id="{FA96BB29-FEB3-5C17-3D86-B9EAF72A0C71}"/>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 name="Slide Number Placeholder 3">
            <a:extLst>
              <a:ext uri="{FF2B5EF4-FFF2-40B4-BE49-F238E27FC236}">
                <a16:creationId xmlns:a16="http://schemas.microsoft.com/office/drawing/2014/main" id="{C6D58C81-D20E-98D4-F07F-F0D1915B9905}"/>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118997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1CC2-2B56-2294-1A94-5DC916D2D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67B78B-EB6A-DECD-AA2C-D1BB8BD12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662446-B64B-747E-8AF6-8CFAC68C6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3A1F2-5727-E518-5998-3743DF369232}"/>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3390398E-0927-99C2-14FE-D4689073D8B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A1235F4F-0CF1-83E4-BEDD-EEF4440DC5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2463175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C3C1-6BAE-1B7B-A311-2029CFD3C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1F127-686E-509B-6861-0DCB0F893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028190-91A1-3953-27EF-3C1CEAB76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027D8-747A-8FD6-D9A5-ECF262FC3070}"/>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6" name="Footer Placeholder 5">
            <a:extLst>
              <a:ext uri="{FF2B5EF4-FFF2-40B4-BE49-F238E27FC236}">
                <a16:creationId xmlns:a16="http://schemas.microsoft.com/office/drawing/2014/main" id="{0A3B7284-C44B-EDB1-8B35-E1684C6679EF}"/>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7" name="Slide Number Placeholder 6">
            <a:extLst>
              <a:ext uri="{FF2B5EF4-FFF2-40B4-BE49-F238E27FC236}">
                <a16:creationId xmlns:a16="http://schemas.microsoft.com/office/drawing/2014/main" id="{C60FBD3A-6149-75DA-2A50-AADE76D4857A}"/>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1656689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C66D-EA10-BEE6-33B5-4113C64548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DA1D6-3F7C-11E0-BA94-45259C1E71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12DFC-1CE6-1CE7-CC66-EDD3FD3471AF}"/>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3B2C6648-F20D-2328-0B4B-B42E67432A83}"/>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C3D9CEB2-5CD9-A154-4F50-2325A5C99D92}"/>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5303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365040"/>
            <a:ext cx="10515240" cy="6144120"/>
          </a:xfrm>
          <a:prstGeom prst="rect">
            <a:avLst/>
          </a:prstGeom>
          <a:noFill/>
          <a:ln w="0">
            <a:noFill/>
          </a:ln>
        </p:spPr>
        <p:txBody>
          <a:bodyPr lIns="0" tIns="0" rIns="0" bIns="0" anchor="ctr">
            <a:noAutofit/>
          </a:bodyPr>
          <a:lstStyle/>
          <a:p>
            <a:pPr algn="ctr"/>
            <a:endParaRPr lang="de-DE"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A6159DC-03A2-4914-B33A-698706E0B0C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911FF-3D8F-3522-B894-57057E5432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69EE0E-13D3-DC70-F8AF-EFA6755F5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4EB84-4918-0150-BA72-AEAF74CCF4F8}"/>
              </a:ext>
            </a:extLst>
          </p:cNvPr>
          <p:cNvSpPr>
            <a:spLocks noGrp="1"/>
          </p:cNvSpPr>
          <p:nvPr>
            <p:ph type="dt" sz="half" idx="10"/>
          </p:nvPr>
        </p:nvSpPr>
        <p:spPr/>
        <p:txBody>
          <a:body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17C7DB27-9173-0E37-BF8E-EC048B221540}"/>
              </a:ext>
            </a:extLst>
          </p:cNvPr>
          <p:cNvSpPr>
            <a:spLocks noGrp="1"/>
          </p:cNvSpPr>
          <p:nvPr>
            <p:ph type="ftr" sz="quarter" idx="11"/>
          </p:nvPr>
        </p:nvSpPr>
        <p:spPr/>
        <p:txBody>
          <a:body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67F4CB09-2660-339D-F132-1B6CE17E2493}"/>
              </a:ext>
            </a:extLst>
          </p:cNvPr>
          <p:cNvSpPr>
            <a:spLocks noGrp="1"/>
          </p:cNvSpPr>
          <p:nvPr>
            <p:ph type="sldNum" sz="quarter" idx="12"/>
          </p:nvPr>
        </p:nvSpPr>
        <p:spPr/>
        <p:txBody>
          <a:bodyPr/>
          <a:lstStyle/>
          <a:p>
            <a:pPr indent="0" algn="r" defTabSz="914400">
              <a:lnSpc>
                <a:spcPct val="100000"/>
              </a:lnSpc>
              <a:buNone/>
            </a:pPr>
            <a:fld id="{3A3CB5B6-F78D-4F04-B10F-F98AB3EBBA3D}"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3546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5"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16" name="PlaceHolder 3"/>
          <p:cNvSpPr>
            <a:spLocks noGrp="1"/>
          </p:cNvSpPr>
          <p:nvPr>
            <p:ph/>
          </p:nvPr>
        </p:nvSpPr>
        <p:spPr>
          <a:xfrm>
            <a:off x="348300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17" name="PlaceHolder 4"/>
          <p:cNvSpPr>
            <a:spLocks noGrp="1"/>
          </p:cNvSpPr>
          <p:nvPr>
            <p:ph/>
          </p:nvPr>
        </p:nvSpPr>
        <p:spPr>
          <a:xfrm>
            <a:off x="83988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A479D0E-2A2D-4553-A28D-EA7A9861D93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19" name="PlaceHolder 2"/>
          <p:cNvSpPr>
            <a:spLocks noGrp="1"/>
          </p:cNvSpPr>
          <p:nvPr>
            <p:ph/>
          </p:nvPr>
        </p:nvSpPr>
        <p:spPr>
          <a:xfrm>
            <a:off x="839880" y="1681200"/>
            <a:ext cx="2516760" cy="8236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20"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1" name="PlaceHolder 4"/>
          <p:cNvSpPr>
            <a:spLocks noGrp="1"/>
          </p:cNvSpPr>
          <p:nvPr>
            <p:ph/>
          </p:nvPr>
        </p:nvSpPr>
        <p:spPr>
          <a:xfrm>
            <a:off x="3483000" y="211176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DEB2ABC-577E-4024-8B0D-89526DF0003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83988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4" name="PlaceHolder 3"/>
          <p:cNvSpPr>
            <a:spLocks noGrp="1"/>
          </p:cNvSpPr>
          <p:nvPr>
            <p:ph/>
          </p:nvPr>
        </p:nvSpPr>
        <p:spPr>
          <a:xfrm>
            <a:off x="3483000" y="1681200"/>
            <a:ext cx="2516760" cy="392760"/>
          </a:xfrm>
          <a:prstGeom prst="rect">
            <a:avLst/>
          </a:prstGeom>
          <a:noFill/>
          <a:ln w="0">
            <a:noFill/>
          </a:ln>
        </p:spPr>
        <p:txBody>
          <a:bodyPr lIns="0" tIns="0" rIns="0" bIns="0" anchor="t">
            <a:normAutofit fontScale="87480"/>
          </a:bodyPr>
          <a:lstStyle/>
          <a:p>
            <a:pPr indent="0">
              <a:lnSpc>
                <a:spcPct val="90000"/>
              </a:lnSpc>
              <a:spcBef>
                <a:spcPts val="1417"/>
              </a:spcBef>
              <a:buNone/>
            </a:pPr>
            <a:endParaRPr lang="en-US" sz="2800" b="0" strike="noStrike" spc="-1">
              <a:solidFill>
                <a:schemeClr val="dk1"/>
              </a:solidFill>
              <a:latin typeface="Calibri"/>
            </a:endParaRPr>
          </a:p>
        </p:txBody>
      </p:sp>
      <p:sp>
        <p:nvSpPr>
          <p:cNvPr id="25" name="PlaceHolder 4"/>
          <p:cNvSpPr>
            <a:spLocks noGrp="1"/>
          </p:cNvSpPr>
          <p:nvPr>
            <p:ph/>
          </p:nvPr>
        </p:nvSpPr>
        <p:spPr>
          <a:xfrm>
            <a:off x="839880" y="2111760"/>
            <a:ext cx="5157360" cy="3927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1B2DC1A-B561-4D0A-A4CB-0F2FE9803B9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25AB3963-082B-44EF-9A56-20070D37E772}"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3A3CB5B6-F78D-4F04-B10F-F98AB3EBBA3D}"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83"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8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8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8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63F3DCF0-6BBE-4D05-AF65-56A58902CA6C}"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24"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5"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26" name="PlaceHolder 4"/>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127" name="PlaceHolder 5"/>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GB" sz="1200" b="0" strike="noStrike" spc="-1">
                <a:solidFill>
                  <a:schemeClr val="dk1">
                    <a:tint val="75000"/>
                  </a:schemeClr>
                </a:solidFill>
                <a:latin typeface="Calibri"/>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128" name="PlaceHolder 6"/>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D76D771-0500-4421-A118-6CB1245ECED6}" type="slidenum">
              <a:rPr lang="en-US" sz="1200" b="0" strike="noStrike" spc="-1">
                <a:solidFill>
                  <a:schemeClr val="dk1">
                    <a:tint val="75000"/>
                  </a:schemeClr>
                </a:solidFill>
                <a:latin typeface="Calibri"/>
              </a:rPr>
              <a:t>‹#›</a:t>
            </a:fld>
            <a:endParaRPr lang="de-DE"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BBCAC-37E2-9508-E061-F41A4F7916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6DD7E4-C3A9-3BAA-EA03-50CA9443C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B199C-399E-B1E0-6F4A-CE28F3B9A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de-DE" sz="1200" b="0" strike="noStrike" spc="-1">
              <a:solidFill>
                <a:srgbClr val="000000"/>
              </a:solidFill>
              <a:latin typeface="Times New Roman"/>
            </a:endParaRPr>
          </a:p>
        </p:txBody>
      </p:sp>
      <p:sp>
        <p:nvSpPr>
          <p:cNvPr id="5" name="Footer Placeholder 4">
            <a:extLst>
              <a:ext uri="{FF2B5EF4-FFF2-40B4-BE49-F238E27FC236}">
                <a16:creationId xmlns:a16="http://schemas.microsoft.com/office/drawing/2014/main" id="{5D4BE3F3-EE37-DF56-2A1C-81015C66D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indent="0" algn="ctr" defTabSz="914400">
              <a:lnSpc>
                <a:spcPct val="100000"/>
              </a:lnSpc>
              <a:buNone/>
            </a:pPr>
            <a:r>
              <a:rPr lang="en-GB" sz="1200" b="0" strike="noStrike" spc="-1">
                <a:solidFill>
                  <a:schemeClr val="dk1">
                    <a:tint val="75000"/>
                  </a:schemeClr>
                </a:solidFill>
                <a:latin typeface="Calibri"/>
              </a:rPr>
              <a:t>&lt;footer&gt;</a:t>
            </a:r>
            <a:endParaRPr lang="de-DE" sz="1200" b="0" strike="noStrike" spc="-1">
              <a:solidFill>
                <a:srgbClr val="000000"/>
              </a:solidFill>
              <a:latin typeface="Times New Roman"/>
            </a:endParaRPr>
          </a:p>
        </p:txBody>
      </p:sp>
      <p:sp>
        <p:nvSpPr>
          <p:cNvPr id="6" name="Slide Number Placeholder 5">
            <a:extLst>
              <a:ext uri="{FF2B5EF4-FFF2-40B4-BE49-F238E27FC236}">
                <a16:creationId xmlns:a16="http://schemas.microsoft.com/office/drawing/2014/main" id="{999DFEC6-A427-F908-1CBF-AE99C6025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indent="0" algn="r" defTabSz="914400">
              <a:lnSpc>
                <a:spcPct val="100000"/>
              </a:lnSpc>
              <a:buNone/>
            </a:pPr>
            <a:fld id="{25AB3963-082B-44EF-9A56-20070D37E772}" type="slidenum">
              <a:rPr lang="en-US" sz="1200" b="0" strike="noStrike" spc="-1" smtClean="0">
                <a:solidFill>
                  <a:schemeClr val="dk1">
                    <a:tint val="75000"/>
                  </a:schemeClr>
                </a:solidFill>
                <a:latin typeface="Calibri"/>
              </a:rPr>
              <a:t>‹#›</a:t>
            </a:fld>
            <a:endParaRPr lang="de-DE" sz="1200" b="0" strike="noStrike" spc="-1">
              <a:solidFill>
                <a:srgbClr val="000000"/>
              </a:solidFill>
              <a:latin typeface="Times New Roman"/>
            </a:endParaRPr>
          </a:p>
        </p:txBody>
      </p:sp>
    </p:spTree>
    <p:extLst>
      <p:ext uri="{BB962C8B-B14F-4D97-AF65-F5344CB8AC3E}">
        <p14:creationId xmlns:p14="http://schemas.microsoft.com/office/powerpoint/2010/main" val="23058684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2.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15" name="Rectangle 39">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6" name="Freeform: Shape 40">
            <a:extLst>
              <a:ext uri="{C183D7F6-B498-43B3-948B-1728B52AA6E4}">
                <adec:decorative xmlns:adec="http://schemas.microsoft.com/office/drawing/2017/decorative" val="1"/>
              </a:ext>
            </a:extLst>
          </p:cNvPr>
          <p:cNvSpPr/>
          <p:nvPr/>
        </p:nvSpPr>
        <p:spPr>
          <a:xfrm>
            <a:off x="5295960" y="320400"/>
            <a:ext cx="6572160" cy="6212520"/>
          </a:xfrm>
          <a:custGeom>
            <a:avLst/>
            <a:gdLst>
              <a:gd name="textAreaLeft" fmla="*/ 0 w 6572160"/>
              <a:gd name="textAreaRight" fmla="*/ 6572520 w 6572160"/>
              <a:gd name="textAreaTop" fmla="*/ 0 h 6212520"/>
              <a:gd name="textAreaBottom" fmla="*/ 6212880 h 6212520"/>
            </a:gdLst>
            <a:ahLst/>
            <a:cxnLst/>
            <a:rect l="textAreaLeft" t="textAreaTop" r="textAreaRight" b="textAreaBottom"/>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7" name="Right Triangle 41">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8" name="Rectangle 42">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19" name="PlaceHolder 1"/>
          <p:cNvSpPr>
            <a:spLocks noGrp="1"/>
          </p:cNvSpPr>
          <p:nvPr>
            <p:ph type="title"/>
          </p:nvPr>
        </p:nvSpPr>
        <p:spPr>
          <a:xfrm>
            <a:off x="5775840" y="962640"/>
            <a:ext cx="5384520" cy="3210480"/>
          </a:xfrm>
          <a:prstGeom prst="rect">
            <a:avLst/>
          </a:prstGeom>
          <a:noFill/>
          <a:ln w="0">
            <a:noFill/>
          </a:ln>
        </p:spPr>
        <p:txBody>
          <a:bodyPr lIns="91440" tIns="45720" rIns="91440" bIns="45720" anchor="b">
            <a:normAutofit/>
          </a:bodyPr>
          <a:lstStyle/>
          <a:p>
            <a:pPr indent="0" defTabSz="914400">
              <a:lnSpc>
                <a:spcPct val="90000"/>
              </a:lnSpc>
              <a:buNone/>
            </a:pPr>
            <a:r>
              <a:rPr lang="en-GB" sz="4500" b="0" strike="noStrike" spc="-1">
                <a:solidFill>
                  <a:schemeClr val="dk1"/>
                </a:solidFill>
                <a:latin typeface="Constantia"/>
                <a:ea typeface="STXinwei"/>
              </a:rPr>
              <a:t>Sales Forecast and Churn Prediction for the International Health Insurance Company</a:t>
            </a:r>
            <a:endParaRPr lang="en-US" sz="4500" b="0" strike="noStrike" spc="-1">
              <a:solidFill>
                <a:schemeClr val="dk1"/>
              </a:solidFill>
              <a:latin typeface="Calibri"/>
            </a:endParaRPr>
          </a:p>
        </p:txBody>
      </p:sp>
      <p:sp>
        <p:nvSpPr>
          <p:cNvPr id="220" name="PlaceHolder 2"/>
          <p:cNvSpPr>
            <a:spLocks noGrp="1"/>
          </p:cNvSpPr>
          <p:nvPr>
            <p:ph type="subTitle"/>
          </p:nvPr>
        </p:nvSpPr>
        <p:spPr>
          <a:xfrm>
            <a:off x="5775840" y="4269600"/>
            <a:ext cx="4048560" cy="109476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Course: Data Science Continuous Mar23</a:t>
            </a:r>
            <a:endParaRPr lang="de-DE" sz="1700" b="0" strike="noStrike" spc="-1">
              <a:solidFill>
                <a:srgbClr val="000000"/>
              </a:solidFill>
              <a:latin typeface="Arial"/>
            </a:endParaRPr>
          </a:p>
          <a:p>
            <a:pPr indent="0" defTabSz="914400">
              <a:lnSpc>
                <a:spcPct val="90000"/>
              </a:lnSpc>
              <a:spcBef>
                <a:spcPts val="1001"/>
              </a:spcBef>
              <a:buNone/>
              <a:tabLst>
                <a:tab pos="0" algn="l"/>
              </a:tabLst>
            </a:pPr>
            <a:r>
              <a:rPr lang="en-GB" sz="1700" b="0" strike="noStrike" spc="-1">
                <a:solidFill>
                  <a:schemeClr val="dk1"/>
                </a:solidFill>
                <a:latin typeface="Constantia"/>
                <a:ea typeface="Constantia"/>
              </a:rPr>
              <a:t>Jonathan Leipold  |  Christian Hirning  |  Rumiya Al-Meri</a:t>
            </a:r>
            <a:endParaRPr lang="de-DE" sz="1700" b="0" strike="noStrike" spc="-1">
              <a:solidFill>
                <a:srgbClr val="000000"/>
              </a:solidFill>
              <a:latin typeface="Arial"/>
            </a:endParaRPr>
          </a:p>
        </p:txBody>
      </p:sp>
      <p:pic>
        <p:nvPicPr>
          <p:cNvPr id="221" name="Picture 5" descr="A black background with a black square&#10;&#10;Description automatically generated with medium confidence"/>
          <p:cNvPicPr/>
          <p:nvPr/>
        </p:nvPicPr>
        <p:blipFill>
          <a:blip r:embed="rId2"/>
          <a:stretch/>
        </p:blipFill>
        <p:spPr>
          <a:xfrm>
            <a:off x="1296720" y="1911240"/>
            <a:ext cx="3509640" cy="703440"/>
          </a:xfrm>
          <a:prstGeom prst="rect">
            <a:avLst/>
          </a:prstGeom>
          <a:ln w="0">
            <a:noFill/>
          </a:ln>
        </p:spPr>
      </p:pic>
      <p:pic>
        <p:nvPicPr>
          <p:cNvPr id="222" name="Grafik 1" descr="A family photo with a card&#10;&#10;Description automatically generated with medium confidence"/>
          <p:cNvPicPr/>
          <p:nvPr/>
        </p:nvPicPr>
        <p:blipFill>
          <a:blip r:embed="rId3"/>
          <a:srcRect l="3462" r="8054"/>
          <a:stretch/>
        </p:blipFill>
        <p:spPr>
          <a:xfrm>
            <a:off x="2376000" y="3581280"/>
            <a:ext cx="1352880" cy="19922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Models overview</a:t>
            </a:r>
            <a:endParaRPr lang="en-US" sz="3200" b="0" strike="noStrike" spc="-1">
              <a:solidFill>
                <a:schemeClr val="dk1"/>
              </a:solidFill>
              <a:latin typeface="Calibri"/>
            </a:endParaRPr>
          </a:p>
        </p:txBody>
      </p:sp>
      <p:cxnSp>
        <p:nvCxnSpPr>
          <p:cNvPr id="277"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78" name="PlaceHolder 2"/>
          <p:cNvSpPr>
            <a:spLocks noGrp="1"/>
          </p:cNvSpPr>
          <p:nvPr>
            <p:ph type="ftr" idx="30"/>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9" name="PlaceHolder 3"/>
          <p:cNvSpPr>
            <a:spLocks noGrp="1"/>
          </p:cNvSpPr>
          <p:nvPr>
            <p:ph type="sldNum" idx="31"/>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412747D-0416-4B0B-903F-A86AE0B3FFDB}" type="slidenum">
              <a:rPr lang="en-US" sz="1200" b="0" strike="noStrike" spc="-1">
                <a:solidFill>
                  <a:schemeClr val="dk1">
                    <a:tint val="75000"/>
                  </a:schemeClr>
                </a:solidFill>
                <a:latin typeface="Calibri"/>
              </a:rPr>
              <a:t>10</a:t>
            </a:fld>
            <a:endParaRPr lang="de-DE" sz="1200" b="0" strike="noStrike" spc="-1">
              <a:solidFill>
                <a:srgbClr val="000000"/>
              </a:solidFill>
              <a:latin typeface="Times New Roman"/>
            </a:endParaRPr>
          </a:p>
        </p:txBody>
      </p:sp>
      <p:pic>
        <p:nvPicPr>
          <p:cNvPr id="280" name="Picture 9"/>
          <p:cNvPicPr/>
          <p:nvPr/>
        </p:nvPicPr>
        <p:blipFill>
          <a:blip r:embed="rId4"/>
          <a:stretch/>
        </p:blipFill>
        <p:spPr>
          <a:xfrm>
            <a:off x="905760" y="1801080"/>
            <a:ext cx="11084760" cy="4405320"/>
          </a:xfrm>
          <a:prstGeom prst="rect">
            <a:avLst/>
          </a:prstGeom>
          <a:ln w="0">
            <a:noFill/>
          </a:ln>
        </p:spPr>
      </p:pic>
      <p:sp>
        <p:nvSpPr>
          <p:cNvPr id="281" name="Rectangle 6"/>
          <p:cNvSpPr/>
          <p:nvPr/>
        </p:nvSpPr>
        <p:spPr>
          <a:xfrm>
            <a:off x="9915840" y="3693240"/>
            <a:ext cx="1782360" cy="588960"/>
          </a:xfrm>
          <a:prstGeom prst="roundRect">
            <a:avLst>
              <a:gd name="adj" fmla="val 16667"/>
            </a:avLst>
          </a:prstGeom>
          <a:solidFill>
            <a:srgbClr val="FFFFFF"/>
          </a:solidFill>
          <a:ln>
            <a:solidFill>
              <a:srgbClr val="4472C4"/>
            </a:solidFill>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a:solidFill>
                  <a:srgbClr val="002060"/>
                </a:solidFill>
                <a:latin typeface="Calibri"/>
              </a:rPr>
              <a:t>Classification</a:t>
            </a:r>
            <a:endParaRPr lang="de-DE" sz="1800" b="0" strike="noStrike" spc="-1">
              <a:solidFill>
                <a:srgbClr val="000000"/>
              </a:solidFill>
              <a:latin typeface="Arial"/>
            </a:endParaRPr>
          </a:p>
        </p:txBody>
      </p:sp>
      <p:cxnSp>
        <p:nvCxnSpPr>
          <p:cNvPr id="282" name="Straight Arrow Connector 15"/>
          <p:cNvCxnSpPr/>
          <p:nvPr/>
        </p:nvCxnSpPr>
        <p:spPr>
          <a:xfrm flipV="1">
            <a:off x="7407000" y="3972240"/>
            <a:ext cx="2510640" cy="6120"/>
          </a:xfrm>
          <a:prstGeom prst="straightConnector1">
            <a:avLst/>
          </a:prstGeom>
          <a:ln>
            <a:solidFill>
              <a:srgbClr val="4472C4"/>
            </a:solidFill>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11</a:t>
            </a:fld>
            <a:endParaRPr lang="de-DE" sz="1200" b="0" strike="noStrike" spc="-1">
              <a:solidFill>
                <a:srgbClr val="000000"/>
              </a:solidFill>
              <a:latin typeface="Times New Roman"/>
            </a:endParaRPr>
          </a:p>
        </p:txBody>
      </p:sp>
      <p:pic>
        <p:nvPicPr>
          <p:cNvPr id="289" name="Picture 12"/>
          <p:cNvPicPr/>
          <p:nvPr/>
        </p:nvPicPr>
        <p:blipFill>
          <a:blip r:embed="rId3"/>
          <a:stretch/>
        </p:blipFill>
        <p:spPr>
          <a:xfrm>
            <a:off x="688408" y="3557117"/>
            <a:ext cx="3812848" cy="3151055"/>
          </a:xfrm>
          <a:prstGeom prst="rect">
            <a:avLst/>
          </a:prstGeom>
          <a:ln w="0">
            <a:noFill/>
          </a:ln>
        </p:spPr>
      </p:pic>
      <p:sp>
        <p:nvSpPr>
          <p:cNvPr id="290" name="TextBox 13"/>
          <p:cNvSpPr/>
          <p:nvPr/>
        </p:nvSpPr>
        <p:spPr>
          <a:xfrm>
            <a:off x="684310" y="1920818"/>
            <a:ext cx="4525560" cy="1908215"/>
          </a:xfrm>
          <a:prstGeom prst="rect">
            <a:avLst/>
          </a:prstGeom>
          <a:noFill/>
          <a:ln w="0">
            <a:noFill/>
          </a:ln>
        </p:spPr>
        <p:style>
          <a:lnRef idx="0">
            <a:scrgbClr r="0" g="0" b="0"/>
          </a:lnRef>
          <a:fillRef idx="0">
            <a:scrgbClr r="0" g="0" b="0"/>
          </a:fillRef>
          <a:effectRef idx="0">
            <a:scrgbClr r="0" g="0" b="0"/>
          </a:effectRef>
          <a:fontRef idx="minor"/>
        </p:style>
        <p:txBody>
          <a:bodyPr horzOverflow="overflow" lIns="91440" tIns="45720" rIns="91440" bIns="45720" numCol="1" spcCol="0" anchor="t">
            <a:spAutoFit/>
          </a:bodyPr>
          <a:lstStyle/>
          <a:p>
            <a:pPr defTabSz="914400">
              <a:lnSpc>
                <a:spcPct val="100000"/>
              </a:lnSpc>
            </a:pPr>
            <a:r>
              <a:rPr lang="en-GB" sz="2000" b="1" strike="noStrike" spc="-1">
                <a:solidFill>
                  <a:schemeClr val="dk1"/>
                </a:solidFill>
                <a:latin typeface="Calibri"/>
              </a:rPr>
              <a:t>Classification: </a:t>
            </a:r>
            <a:r>
              <a:rPr lang="en-US" sz="2000" b="0" strike="noStrike" spc="-1">
                <a:solidFill>
                  <a:schemeClr val="dk1"/>
                </a:solidFill>
                <a:latin typeface="Calibri"/>
              </a:rPr>
              <a:t>​</a:t>
            </a:r>
            <a:endParaRPr lang="de-DE" sz="2000" b="0" strike="noStrike" spc="-1">
              <a:solidFill>
                <a:schemeClr val="dk1"/>
              </a:solidFill>
              <a:latin typeface="Arial"/>
            </a:endParaRPr>
          </a:p>
          <a:p>
            <a:endParaRPr lang="en-US" sz="2000" spc="-1">
              <a:solidFill>
                <a:schemeClr val="dk1"/>
              </a:solidFill>
              <a:latin typeface="Calibri"/>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KNN model performs better than SVM</a:t>
            </a:r>
            <a:r>
              <a:rPr lang="en-US" sz="2000" b="0" strike="noStrike" spc="-1">
                <a:solidFill>
                  <a:schemeClr val="dk1"/>
                </a:solidFill>
                <a:latin typeface="Calibri"/>
              </a:rPr>
              <a:t>​</a:t>
            </a:r>
            <a:endParaRPr lang="de-DE" sz="2000" b="0" strike="noStrike" spc="-1">
              <a:solidFill>
                <a:schemeClr val="dk1"/>
              </a:solidFill>
              <a:latin typeface="Arial"/>
              <a:cs typeface="Arial"/>
            </a:endParaRPr>
          </a:p>
          <a:p>
            <a:pPr marL="342900" indent="-342900" defTabSz="914400">
              <a:lnSpc>
                <a:spcPct val="100000"/>
              </a:lnSpc>
              <a:buClr>
                <a:srgbClr val="000000"/>
              </a:buClr>
              <a:buFont typeface="Arial,Sans-Serif"/>
              <a:buChar char="•"/>
            </a:pPr>
            <a:r>
              <a:rPr lang="en-GB" sz="2000" b="0" strike="noStrike" spc="-1">
                <a:solidFill>
                  <a:schemeClr val="dk1"/>
                </a:solidFill>
                <a:latin typeface="Calibri"/>
              </a:rPr>
              <a:t>The best metric is Manhattan with the k=5​</a:t>
            </a:r>
            <a:endParaRPr lang="de-DE" sz="2000" b="0" strike="noStrike" spc="-1">
              <a:solidFill>
                <a:schemeClr val="dk1"/>
              </a:solidFill>
              <a:latin typeface="Arial"/>
              <a:cs typeface="Arial"/>
            </a:endParaRPr>
          </a:p>
          <a:p>
            <a:pPr defTabSz="914400">
              <a:lnSpc>
                <a:spcPct val="100000"/>
              </a:lnSpc>
            </a:pPr>
            <a:endParaRPr lang="de-DE" sz="1800" b="0" strike="noStrike" spc="-1">
              <a:solidFill>
                <a:srgbClr val="000000"/>
              </a:solidFill>
              <a:latin typeface="Arial"/>
            </a:endParaRPr>
          </a:p>
        </p:txBody>
      </p:sp>
      <p:graphicFrame>
        <p:nvGraphicFramePr>
          <p:cNvPr id="291" name="Table 17"/>
          <p:cNvGraphicFramePr/>
          <p:nvPr>
            <p:extLst>
              <p:ext uri="{D42A27DB-BD31-4B8C-83A1-F6EECF244321}">
                <p14:modId xmlns:p14="http://schemas.microsoft.com/office/powerpoint/2010/main" val="3088695902"/>
              </p:ext>
            </p:extLst>
          </p:nvPr>
        </p:nvGraphicFramePr>
        <p:xfrm>
          <a:off x="6326022" y="2329134"/>
          <a:ext cx="3187800" cy="1248410"/>
        </p:xfrm>
        <a:graphic>
          <a:graphicData uri="http://schemas.openxmlformats.org/drawingml/2006/table">
            <a:tbl>
              <a:tblPr/>
              <a:tblGrid>
                <a:gridCol w="1630800">
                  <a:extLst>
                    <a:ext uri="{9D8B030D-6E8A-4147-A177-3AD203B41FA5}">
                      <a16:colId xmlns:a16="http://schemas.microsoft.com/office/drawing/2014/main" val="20000"/>
                    </a:ext>
                  </a:extLst>
                </a:gridCol>
                <a:gridCol w="1557000">
                  <a:extLst>
                    <a:ext uri="{9D8B030D-6E8A-4147-A177-3AD203B41FA5}">
                      <a16:colId xmlns:a16="http://schemas.microsoft.com/office/drawing/2014/main" val="20001"/>
                    </a:ext>
                  </a:extLst>
                </a:gridCol>
              </a:tblGrid>
              <a:tr h="231840">
                <a:tc>
                  <a:txBody>
                    <a:bodyPr/>
                    <a:lstStyle/>
                    <a:p>
                      <a:pPr algn="just" defTabSz="914400">
                        <a:lnSpc>
                          <a:spcPct val="110000"/>
                        </a:lnSpc>
                        <a:spcBef>
                          <a:spcPts val="601"/>
                        </a:spcBef>
                      </a:pPr>
                      <a:r>
                        <a:rPr lang="en-GB" sz="1000" b="1" strike="noStrike" spc="-1">
                          <a:solidFill>
                            <a:srgbClr val="595959"/>
                          </a:solidFill>
                          <a:latin typeface="Constantia"/>
                          <a:ea typeface="Constantia"/>
                        </a:rPr>
                        <a:t>Model /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tc>
                  <a:txBody>
                    <a:bodyPr/>
                    <a:lstStyle/>
                    <a:p>
                      <a:pPr algn="just" defTabSz="914400">
                        <a:lnSpc>
                          <a:spcPct val="110000"/>
                        </a:lnSpc>
                        <a:spcBef>
                          <a:spcPts val="601"/>
                        </a:spcBef>
                      </a:pPr>
                      <a:r>
                        <a:rPr lang="en-GB" sz="1000" b="1" strike="noStrike" spc="-1">
                          <a:solidFill>
                            <a:srgbClr val="595959"/>
                          </a:solidFill>
                          <a:latin typeface="Constantia"/>
                          <a:ea typeface="Constantia"/>
                        </a:rPr>
                        <a:t>Accuracy</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7F7F7F"/>
                      </a:solidFill>
                      <a:prstDash val="solid"/>
                    </a:lnT>
                    <a:lnB w="12240">
                      <a:solidFill>
                        <a:srgbClr val="000000"/>
                      </a:solidFill>
                      <a:prstDash val="solid"/>
                    </a:lnB>
                    <a:noFill/>
                  </a:tcPr>
                </a:tc>
                <a:extLst>
                  <a:ext uri="{0D108BD9-81ED-4DB2-BD59-A6C34878D82A}">
                    <a16:rowId xmlns:a16="http://schemas.microsoft.com/office/drawing/2014/main" val="10000"/>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Chebyshev metric</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solidFill>
                        <a:srgbClr val="000000"/>
                      </a:solidFill>
                      <a:prstDash val="solid"/>
                    </a:lnT>
                    <a:lnB w="12240">
                      <a:noFill/>
                      <a:prstDash val="solid"/>
                    </a:lnB>
                    <a:noFill/>
                  </a:tcPr>
                </a:tc>
                <a:extLst>
                  <a:ext uri="{0D108BD9-81ED-4DB2-BD59-A6C34878D82A}">
                    <a16:rowId xmlns:a16="http://schemas.microsoft.com/office/drawing/2014/main" val="10001"/>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Manhattan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1.0</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2"/>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KNN / Minkowski metric</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noFill/>
                      <a:prstDash val="solid"/>
                    </a:lnB>
                    <a:noFill/>
                  </a:tcPr>
                </a:tc>
                <a:extLst>
                  <a:ext uri="{0D108BD9-81ED-4DB2-BD59-A6C34878D82A}">
                    <a16:rowId xmlns:a16="http://schemas.microsoft.com/office/drawing/2014/main" val="10003"/>
                  </a:ext>
                </a:extLst>
              </a:tr>
              <a:tr h="205560">
                <a:tc>
                  <a:txBody>
                    <a:bodyPr/>
                    <a:lstStyle/>
                    <a:p>
                      <a:pPr algn="just" defTabSz="914400">
                        <a:lnSpc>
                          <a:spcPct val="110000"/>
                        </a:lnSpc>
                        <a:spcBef>
                          <a:spcPts val="601"/>
                        </a:spcBef>
                      </a:pPr>
                      <a:r>
                        <a:rPr lang="en-GB" sz="1000" b="1" strike="noStrike" spc="-1">
                          <a:solidFill>
                            <a:srgbClr val="595959"/>
                          </a:solidFill>
                          <a:latin typeface="Constantia"/>
                          <a:ea typeface="Constantia"/>
                        </a:rPr>
                        <a:t>SVM</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tc>
                  <a:txBody>
                    <a:bodyPr/>
                    <a:lstStyle/>
                    <a:p>
                      <a:pPr algn="just" defTabSz="914400">
                        <a:lnSpc>
                          <a:spcPct val="110000"/>
                        </a:lnSpc>
                        <a:spcBef>
                          <a:spcPts val="601"/>
                        </a:spcBef>
                      </a:pPr>
                      <a:r>
                        <a:rPr lang="en-GB" sz="1000" b="0" strike="noStrike" spc="-1">
                          <a:solidFill>
                            <a:srgbClr val="595959"/>
                          </a:solidFill>
                          <a:latin typeface="Consolas"/>
                          <a:ea typeface="Consolas"/>
                        </a:rPr>
                        <a:t>0.9523809523809523</a:t>
                      </a:r>
                      <a:endParaRPr lang="de-DE" sz="1000" b="0" strike="noStrike" spc="-1">
                        <a:solidFill>
                          <a:srgbClr val="000000"/>
                        </a:solidFill>
                        <a:latin typeface="Arial"/>
                      </a:endParaRPr>
                    </a:p>
                  </a:txBody>
                  <a:tcPr marL="68400" marR="68400">
                    <a:lnL w="12240">
                      <a:noFill/>
                      <a:prstDash val="solid"/>
                    </a:lnL>
                    <a:lnR w="12240">
                      <a:noFill/>
                      <a:prstDash val="solid"/>
                    </a:lnR>
                    <a:lnT w="12240">
                      <a:noFill/>
                      <a:prstDash val="solid"/>
                    </a:lnT>
                    <a:lnB w="12240">
                      <a:solidFill>
                        <a:srgbClr val="7F7F7F"/>
                      </a:solidFill>
                      <a:prstDash val="solid"/>
                    </a:lnB>
                    <a:no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2BA065E6-91C2-D08F-80D1-34B345D864B7}"/>
              </a:ext>
            </a:extLst>
          </p:cNvPr>
          <p:cNvSpPr txBox="1"/>
          <p:nvPr/>
        </p:nvSpPr>
        <p:spPr>
          <a:xfrm>
            <a:off x="6305910" y="3833003"/>
            <a:ext cx="4856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a:cs typeface="Calibri"/>
              </a:rPr>
              <a:t>Classification</a:t>
            </a:r>
            <a:r>
              <a:rPr lang="en-US">
                <a:cs typeface="Calibri"/>
              </a:rPr>
              <a:t> approach is </a:t>
            </a:r>
            <a:r>
              <a:rPr lang="en-US" b="1">
                <a:cs typeface="Calibri"/>
              </a:rPr>
              <a:t>limited</a:t>
            </a:r>
            <a:r>
              <a:rPr lang="en-US">
                <a:cs typeface="Calibri"/>
              </a:rPr>
              <a:t> to a small number of features and the application</a:t>
            </a:r>
            <a:r>
              <a:rPr lang="en-US" b="1">
                <a:cs typeface="Calibri"/>
              </a:rPr>
              <a:t> in the business context</a:t>
            </a:r>
            <a:r>
              <a:rPr lang="en-US">
                <a:cs typeface="Calibri"/>
              </a:rPr>
              <a:t> where the sales forecast has to be precise and not a range or class. Moreover, the </a:t>
            </a:r>
            <a:r>
              <a:rPr lang="en-US" b="1">
                <a:cs typeface="Calibri"/>
              </a:rPr>
              <a:t>model has to be adapted over time </a:t>
            </a:r>
            <a:r>
              <a:rPr lang="en-US">
                <a:cs typeface="Calibri"/>
              </a:rPr>
              <a:t>as all future forecasts will be classified as an L-class, if the business is growing.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689040" y="1080000"/>
            <a:ext cx="8494469" cy="1402200"/>
          </a:xfrm>
          <a:prstGeom prst="rect">
            <a:avLst/>
          </a:prstGeom>
          <a:noFill/>
          <a:ln w="0">
            <a:noFill/>
          </a:ln>
        </p:spPr>
        <p:txBody>
          <a:bodyPr lIns="91440" tIns="45720" rIns="91440" bIns="45720" anchor="t">
            <a:normAutofit/>
          </a:bodyPr>
          <a:lstStyle/>
          <a:p>
            <a:r>
              <a:rPr lang="en-US" sz="3200" b="0" strike="noStrike" spc="-1">
                <a:solidFill>
                  <a:schemeClr val="dk1"/>
                </a:solidFill>
                <a:latin typeface="Calibri Light"/>
              </a:rPr>
              <a:t>Models analysis</a:t>
            </a:r>
            <a:r>
              <a:rPr lang="en-US" sz="3200" spc="-1">
                <a:solidFill>
                  <a:schemeClr val="dk1"/>
                </a:solidFill>
                <a:latin typeface="Calibri Light"/>
              </a:rPr>
              <a:t> &amp; Critical view and perspectives</a:t>
            </a:r>
          </a:p>
          <a:p>
            <a:endParaRPr lang="en-US" sz="3200" b="0" strike="noStrike" spc="-1">
              <a:solidFill>
                <a:schemeClr val="dk1"/>
              </a:solidFill>
              <a:latin typeface="Calibri Light"/>
              <a:cs typeface="Calibri Light"/>
            </a:endParaRPr>
          </a:p>
        </p:txBody>
      </p:sp>
      <p:cxnSp>
        <p:nvCxnSpPr>
          <p:cNvPr id="28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285" name="PlaceHolder 2"/>
          <p:cNvSpPr>
            <a:spLocks noGrp="1"/>
          </p:cNvSpPr>
          <p:nvPr>
            <p:ph type="ftr" idx="32"/>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86" name="PlaceHolder 3"/>
          <p:cNvSpPr>
            <a:spLocks noGrp="1"/>
          </p:cNvSpPr>
          <p:nvPr>
            <p:ph type="sldNum" idx="33"/>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62FBE603-0E2D-48B1-8824-30F31A043920}" type="slidenum">
              <a:rPr lang="en-US" sz="1200" b="0" strike="noStrike" spc="-1">
                <a:solidFill>
                  <a:schemeClr val="dk1">
                    <a:tint val="75000"/>
                  </a:schemeClr>
                </a:solidFill>
                <a:latin typeface="Calibri"/>
              </a:rPr>
              <a:t>12</a:t>
            </a:fld>
            <a:endParaRPr lang="de-DE" sz="1200" b="0" strike="noStrike" spc="-1">
              <a:solidFill>
                <a:srgbClr val="000000"/>
              </a:solidFill>
              <a:latin typeface="Times New Roman"/>
            </a:endParaRPr>
          </a:p>
        </p:txBody>
      </p:sp>
      <p:sp>
        <p:nvSpPr>
          <p:cNvPr id="290" name="TextBox 13"/>
          <p:cNvSpPr/>
          <p:nvPr/>
        </p:nvSpPr>
        <p:spPr>
          <a:xfrm>
            <a:off x="684310" y="1920818"/>
            <a:ext cx="6107308" cy="4985980"/>
          </a:xfrm>
          <a:prstGeom prst="rect">
            <a:avLst/>
          </a:prstGeom>
          <a:noFill/>
          <a:ln w="0">
            <a:noFill/>
          </a:ln>
        </p:spPr>
        <p:style>
          <a:lnRef idx="0">
            <a:scrgbClr r="0" g="0" b="0"/>
          </a:lnRef>
          <a:fillRef idx="0">
            <a:scrgbClr r="0" g="0" b="0"/>
          </a:fillRef>
          <a:effectRef idx="0">
            <a:scrgbClr r="0" g="0" b="0"/>
          </a:effectRef>
          <a:fontRef idx="minor"/>
        </p:style>
        <p:txBody>
          <a:bodyPr horzOverflow="overflow" wrap="square" lIns="91440" tIns="45720" rIns="91440" bIns="45720" numCol="1" spcCol="0" anchor="t">
            <a:spAutoFit/>
          </a:bodyPr>
          <a:lstStyle/>
          <a:p>
            <a:r>
              <a:rPr lang="en-GB" sz="2000" b="1" spc="-1" dirty="0">
                <a:solidFill>
                  <a:schemeClr val="dk1"/>
                </a:solidFill>
                <a:latin typeface="Calibri"/>
              </a:rPr>
              <a:t>Time Series</a:t>
            </a:r>
            <a:r>
              <a:rPr lang="en-GB" sz="2000" b="1" strike="noStrike" spc="-1" dirty="0">
                <a:solidFill>
                  <a:schemeClr val="dk1"/>
                </a:solidFill>
                <a:latin typeface="Calibri"/>
              </a:rPr>
              <a:t>: </a:t>
            </a:r>
            <a:r>
              <a:rPr lang="en-US" sz="2000" b="0" strike="noStrike" spc="-1" dirty="0">
                <a:solidFill>
                  <a:schemeClr val="dk1"/>
                </a:solidFill>
                <a:latin typeface="Calibri"/>
              </a:rPr>
              <a:t>​</a:t>
            </a:r>
            <a:endParaRPr lang="de-DE" sz="2000" b="0" strike="noStrike" spc="-1" dirty="0">
              <a:solidFill>
                <a:schemeClr val="dk1"/>
              </a:solidFill>
              <a:latin typeface="Arial"/>
            </a:endParaRPr>
          </a:p>
          <a:p>
            <a:endParaRPr lang="en-US" sz="2000" spc="-1">
              <a:solidFill>
                <a:schemeClr val="dk1"/>
              </a:solidFill>
              <a:latin typeface="Calibri"/>
            </a:endParaRPr>
          </a:p>
          <a:p>
            <a:pPr marL="342900" indent="-342900">
              <a:buClr>
                <a:srgbClr val="000000"/>
              </a:buClr>
              <a:buFont typeface="Arial,Sans-Serif"/>
              <a:buChar char="•"/>
            </a:pPr>
            <a:r>
              <a:rPr lang="en-GB" sz="2000" spc="-1" dirty="0">
                <a:latin typeface="Calibri"/>
              </a:rPr>
              <a:t>Models: SARIMA, </a:t>
            </a:r>
            <a:r>
              <a:rPr lang="en-GB" sz="2000" spc="-1" dirty="0" err="1">
                <a:latin typeface="Calibri"/>
              </a:rPr>
              <a:t>XGBoost</a:t>
            </a:r>
            <a:r>
              <a:rPr lang="en-GB" sz="2000" spc="-1" dirty="0">
                <a:latin typeface="Calibri"/>
              </a:rPr>
              <a:t>, Multiple Linear Regression and Random Forest Regressor</a:t>
            </a:r>
            <a:endParaRPr lang="de-DE" sz="2000" spc="-1" dirty="0">
              <a:latin typeface="Arial"/>
              <a:cs typeface="Arial"/>
            </a:endParaRPr>
          </a:p>
          <a:p>
            <a:pPr marL="342900" indent="-342900">
              <a:buClr>
                <a:srgbClr val="000000"/>
              </a:buClr>
              <a:buFont typeface="Arial,Sans-Serif"/>
              <a:buChar char="•"/>
            </a:pPr>
            <a:r>
              <a:rPr lang="en-GB" sz="2000" spc="-1" dirty="0">
                <a:solidFill>
                  <a:schemeClr val="dk1"/>
                </a:solidFill>
                <a:latin typeface="Calibri"/>
              </a:rPr>
              <a:t>R^2 and RMSE as Metrics </a:t>
            </a:r>
            <a:endParaRPr lang="de-DE" sz="2000" b="0" strike="noStrike" spc="-1" dirty="0">
              <a:solidFill>
                <a:schemeClr val="dk1"/>
              </a:solidFill>
              <a:latin typeface="Arial"/>
              <a:cs typeface="Arial"/>
            </a:endParaRPr>
          </a:p>
          <a:p>
            <a:pPr marL="342900" indent="-342900">
              <a:buClr>
                <a:srgbClr val="000000"/>
              </a:buClr>
              <a:buFont typeface="Arial,Sans-Serif"/>
              <a:buChar char="•"/>
            </a:pPr>
            <a:r>
              <a:rPr lang="en-GB" sz="2000" spc="-1" dirty="0">
                <a:solidFill>
                  <a:schemeClr val="dk1"/>
                </a:solidFill>
                <a:ea typeface="+mn-lt"/>
                <a:cs typeface="+mn-lt"/>
              </a:rPr>
              <a:t>Consideration of the residues</a:t>
            </a:r>
            <a:endParaRPr lang="en-GB" sz="2000" spc="-1" dirty="0">
              <a:solidFill>
                <a:schemeClr val="dk1"/>
              </a:solidFill>
              <a:latin typeface="Calibri"/>
              <a:cs typeface="Calibri"/>
            </a:endParaRPr>
          </a:p>
          <a:p>
            <a:pPr marL="342900" indent="-342900">
              <a:buClr>
                <a:srgbClr val="000000"/>
              </a:buClr>
              <a:buFont typeface="Arial,Sans-Serif"/>
              <a:buChar char="•"/>
            </a:pPr>
            <a:r>
              <a:rPr lang="en-GB" sz="2000" spc="-1" dirty="0" err="1">
                <a:solidFill>
                  <a:schemeClr val="dk1"/>
                </a:solidFill>
                <a:latin typeface="Calibri"/>
                <a:ea typeface="Calibri"/>
                <a:cs typeface="Calibri"/>
              </a:rPr>
              <a:t>GridSearch</a:t>
            </a:r>
            <a:r>
              <a:rPr lang="en-GB" sz="2000" spc="-1" dirty="0">
                <a:solidFill>
                  <a:schemeClr val="dk1"/>
                </a:solidFill>
                <a:latin typeface="Calibri"/>
                <a:ea typeface="Calibri"/>
                <a:cs typeface="Calibri"/>
              </a:rPr>
              <a:t>  </a:t>
            </a:r>
            <a:r>
              <a:rPr lang="en-GB" sz="2000" spc="-1" dirty="0" err="1">
                <a:solidFill>
                  <a:schemeClr val="dk1"/>
                </a:solidFill>
                <a:latin typeface="Calibri"/>
                <a:ea typeface="Calibri"/>
                <a:cs typeface="Calibri"/>
              </a:rPr>
              <a:t>andTime</a:t>
            </a:r>
            <a:r>
              <a:rPr lang="en-GB" sz="2000" spc="-1" dirty="0">
                <a:solidFill>
                  <a:schemeClr val="dk1"/>
                </a:solidFill>
                <a:latin typeface="Calibri"/>
                <a:ea typeface="Calibri"/>
                <a:cs typeface="Calibri"/>
              </a:rPr>
              <a:t> Series Split</a:t>
            </a:r>
          </a:p>
          <a:p>
            <a:pPr marL="342900" indent="-342900">
              <a:buClr>
                <a:srgbClr val="000000"/>
              </a:buClr>
              <a:buFont typeface="Arial,Sans-Serif"/>
              <a:buChar char="•"/>
            </a:pPr>
            <a:r>
              <a:rPr lang="en-GB" sz="2000" b="1" spc="-1" dirty="0">
                <a:solidFill>
                  <a:schemeClr val="dk1"/>
                </a:solidFill>
                <a:latin typeface="Calibri"/>
                <a:cs typeface="Calibri"/>
              </a:rPr>
              <a:t>Limited by:</a:t>
            </a:r>
            <a:endParaRPr lang="en-GB" sz="2000" b="1" strike="noStrike" spc="-1" dirty="0">
              <a:solidFill>
                <a:schemeClr val="dk1"/>
              </a:solidFill>
              <a:latin typeface="Calibri"/>
              <a:ea typeface="Calibri"/>
              <a:cs typeface="Calibri"/>
            </a:endParaRPr>
          </a:p>
          <a:p>
            <a:pPr marL="800100" lvl="1" indent="-342900">
              <a:buClr>
                <a:srgbClr val="000000"/>
              </a:buClr>
              <a:buFont typeface="Courier New"/>
              <a:buChar char="o"/>
            </a:pPr>
            <a:r>
              <a:rPr lang="en-GB" sz="2000" spc="-1" dirty="0">
                <a:solidFill>
                  <a:schemeClr val="dk1"/>
                </a:solidFill>
                <a:latin typeface="Calibri"/>
                <a:cs typeface="Calibri"/>
              </a:rPr>
              <a:t>Small Amount of Data </a:t>
            </a:r>
            <a:endParaRPr lang="en-GB" sz="2000" spc="-1" dirty="0">
              <a:solidFill>
                <a:schemeClr val="dk1"/>
              </a:solidFill>
              <a:latin typeface="Calibri"/>
              <a:ea typeface="Calibri"/>
              <a:cs typeface="Calibri"/>
            </a:endParaRPr>
          </a:p>
          <a:p>
            <a:pPr marL="800100" lvl="1" indent="-342900">
              <a:buClr>
                <a:srgbClr val="000000"/>
              </a:buClr>
              <a:buFont typeface="Courier New"/>
              <a:buChar char="o"/>
            </a:pPr>
            <a:r>
              <a:rPr lang="en-GB" sz="2000" spc="-1" dirty="0">
                <a:solidFill>
                  <a:schemeClr val="dk1"/>
                </a:solidFill>
                <a:latin typeface="Calibri"/>
                <a:cs typeface="Calibri"/>
              </a:rPr>
              <a:t>Small Amount of Features (only Lag Features and Time Features like Month, Year, Quarter)</a:t>
            </a:r>
            <a:endParaRPr lang="en-GB" sz="2000" spc="-1" dirty="0">
              <a:solidFill>
                <a:schemeClr val="dk1"/>
              </a:solidFill>
              <a:ea typeface="+mn-lt"/>
              <a:cs typeface="+mn-lt"/>
            </a:endParaRPr>
          </a:p>
          <a:p>
            <a:pPr marL="800100" lvl="1" indent="-342900">
              <a:buClr>
                <a:srgbClr val="000000"/>
              </a:buClr>
              <a:buFont typeface="Courier New"/>
              <a:buChar char="o"/>
            </a:pPr>
            <a:r>
              <a:rPr lang="en-GB" sz="2000" spc="-1" dirty="0">
                <a:solidFill>
                  <a:schemeClr val="dk1"/>
                </a:solidFill>
                <a:ea typeface="+mn-lt"/>
                <a:cs typeface="+mn-lt"/>
              </a:rPr>
              <a:t>Different Zone Models</a:t>
            </a:r>
            <a:endParaRPr lang="en-GB" dirty="0">
              <a:solidFill>
                <a:schemeClr val="dk1"/>
              </a:solidFill>
            </a:endParaRPr>
          </a:p>
          <a:p>
            <a:pPr marL="800100" lvl="1" indent="-342900">
              <a:buClr>
                <a:srgbClr val="000000"/>
              </a:buClr>
              <a:buFont typeface="Courier New"/>
              <a:buChar char="o"/>
            </a:pPr>
            <a:r>
              <a:rPr lang="en-GB" sz="2000" spc="-1" dirty="0">
                <a:solidFill>
                  <a:schemeClr val="dk1"/>
                </a:solidFill>
                <a:ea typeface="+mn-lt"/>
                <a:cs typeface="+mn-lt"/>
              </a:rPr>
              <a:t>significantly different results depending on the time of the train test split and the different zones</a:t>
            </a:r>
            <a:endParaRPr lang="en-GB" sz="2000" spc="-1" dirty="0">
              <a:solidFill>
                <a:schemeClr val="dk1"/>
              </a:solidFill>
              <a:latin typeface="Calibri"/>
              <a:cs typeface="Calibri"/>
            </a:endParaRPr>
          </a:p>
          <a:p>
            <a:pPr marL="800100" lvl="1" indent="-342900">
              <a:buClr>
                <a:srgbClr val="000000"/>
              </a:buClr>
              <a:buFont typeface="Courier New"/>
              <a:buChar char="o"/>
            </a:pPr>
            <a:endParaRPr lang="en-GB" sz="2000" spc="-1">
              <a:solidFill>
                <a:srgbClr val="000000"/>
              </a:solidFill>
              <a:latin typeface="Calibri"/>
              <a:cs typeface="Calibri"/>
            </a:endParaRPr>
          </a:p>
          <a:p>
            <a:endParaRPr lang="de-DE" spc="-1">
              <a:solidFill>
                <a:srgbClr val="000000"/>
              </a:solidFill>
              <a:latin typeface="Arial"/>
              <a:cs typeface="Arial"/>
            </a:endParaRPr>
          </a:p>
        </p:txBody>
      </p:sp>
      <p:sp>
        <p:nvSpPr>
          <p:cNvPr id="4" name="PlaceHolder 1">
            <a:extLst>
              <a:ext uri="{FF2B5EF4-FFF2-40B4-BE49-F238E27FC236}">
                <a16:creationId xmlns:a16="http://schemas.microsoft.com/office/drawing/2014/main" id="{6E888678-3150-D8BE-FE3B-9DC85AD1AECB}"/>
              </a:ext>
            </a:extLst>
          </p:cNvPr>
          <p:cNvSpPr txBox="1">
            <a:spLocks/>
          </p:cNvSpPr>
          <p:nvPr/>
        </p:nvSpPr>
        <p:spPr>
          <a:xfrm>
            <a:off x="7026217" y="3644167"/>
            <a:ext cx="8494469" cy="1402200"/>
          </a:xfrm>
          <a:prstGeom prst="rect">
            <a:avLst/>
          </a:prstGeom>
          <a:noFill/>
          <a:ln w="0">
            <a:noFill/>
          </a:ln>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spc="-1">
                <a:solidFill>
                  <a:schemeClr val="dk1"/>
                </a:solidFill>
                <a:latin typeface="Calibri Light"/>
              </a:rPr>
              <a:t>--&gt; Demo in </a:t>
            </a:r>
            <a:r>
              <a:rPr lang="en-US" sz="3200" spc="-1" err="1">
                <a:solidFill>
                  <a:schemeClr val="dk1"/>
                </a:solidFill>
                <a:latin typeface="Calibri Light"/>
              </a:rPr>
              <a:t>Streamlit</a:t>
            </a:r>
            <a:endParaRPr lang="de-DE" err="1">
              <a:solidFill>
                <a:schemeClr val="dk1"/>
              </a:solidFill>
            </a:endParaRPr>
          </a:p>
          <a:p>
            <a:endParaRPr lang="en-US" sz="3200" spc="-1">
              <a:solidFill>
                <a:schemeClr val="dk1"/>
              </a:solidFill>
              <a:latin typeface="Calibri Light"/>
              <a:cs typeface="Calibri Light"/>
            </a:endParaRPr>
          </a:p>
        </p:txBody>
      </p:sp>
    </p:spTree>
    <p:extLst>
      <p:ext uri="{BB962C8B-B14F-4D97-AF65-F5344CB8AC3E}">
        <p14:creationId xmlns:p14="http://schemas.microsoft.com/office/powerpoint/2010/main" val="207592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92" name="Rectangle 17">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3" name="Right Triangle 18">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4" name="Rectangle 19">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95"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Churn Prediction</a:t>
            </a:r>
            <a:endParaRPr lang="en-US" sz="8000" b="0" strike="noStrike" spc="-1">
              <a:solidFill>
                <a:schemeClr val="dk1"/>
              </a:solidFill>
              <a:latin typeface="Calibri"/>
            </a:endParaRPr>
          </a:p>
        </p:txBody>
      </p:sp>
      <p:sp>
        <p:nvSpPr>
          <p:cNvPr id="296"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Second Sub-Project</a:t>
            </a:r>
          </a:p>
        </p:txBody>
      </p:sp>
      <p:sp>
        <p:nvSpPr>
          <p:cNvPr id="297" name="PlaceHolder 3"/>
          <p:cNvSpPr>
            <a:spLocks noGrp="1"/>
          </p:cNvSpPr>
          <p:nvPr>
            <p:ph type="ftr" idx="34"/>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Churn Prediction</a:t>
            </a:r>
            <a:endParaRPr lang="de-DE" sz="1150" b="0" strike="noStrike" spc="-1">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Data Description – Columns</a:t>
            </a:r>
          </a:p>
        </p:txBody>
      </p:sp>
      <p:graphicFrame>
        <p:nvGraphicFramePr>
          <p:cNvPr id="19" name="Content Placeholder 18">
            <a:extLst>
              <a:ext uri="{FF2B5EF4-FFF2-40B4-BE49-F238E27FC236}">
                <a16:creationId xmlns:a16="http://schemas.microsoft.com/office/drawing/2014/main" id="{8D2F3B4A-8AAC-C538-496C-F97028A6A4DA}"/>
              </a:ext>
            </a:extLst>
          </p:cNvPr>
          <p:cNvGraphicFramePr>
            <a:graphicFrameLocks noGrp="1"/>
          </p:cNvGraphicFramePr>
          <p:nvPr>
            <p:ph sz="half" idx="1"/>
            <p:extLst>
              <p:ext uri="{D42A27DB-BD31-4B8C-83A1-F6EECF244321}">
                <p14:modId xmlns:p14="http://schemas.microsoft.com/office/powerpoint/2010/main" val="541017068"/>
              </p:ext>
            </p:extLst>
          </p:nvPr>
        </p:nvGraphicFramePr>
        <p:xfrm>
          <a:off x="838200" y="1844675"/>
          <a:ext cx="5219699" cy="4449753"/>
        </p:xfrm>
        <a:graphic>
          <a:graphicData uri="http://schemas.openxmlformats.org/drawingml/2006/table">
            <a:tbl>
              <a:tblPr bandRow="1">
                <a:tableStyleId>{5C22544A-7EE6-4342-B048-85BDC9FD1C3A}</a:tableStyleId>
              </a:tblPr>
              <a:tblGrid>
                <a:gridCol w="1263232">
                  <a:extLst>
                    <a:ext uri="{9D8B030D-6E8A-4147-A177-3AD203B41FA5}">
                      <a16:colId xmlns:a16="http://schemas.microsoft.com/office/drawing/2014/main" val="2481243216"/>
                    </a:ext>
                  </a:extLst>
                </a:gridCol>
                <a:gridCol w="1000682">
                  <a:extLst>
                    <a:ext uri="{9D8B030D-6E8A-4147-A177-3AD203B41FA5}">
                      <a16:colId xmlns:a16="http://schemas.microsoft.com/office/drawing/2014/main" val="2159340649"/>
                    </a:ext>
                  </a:extLst>
                </a:gridCol>
                <a:gridCol w="2955785">
                  <a:extLst>
                    <a:ext uri="{9D8B030D-6E8A-4147-A177-3AD203B41FA5}">
                      <a16:colId xmlns:a16="http://schemas.microsoft.com/office/drawing/2014/main" val="110286779"/>
                    </a:ext>
                  </a:extLst>
                </a:gridCol>
              </a:tblGrid>
              <a:tr h="177208">
                <a:tc>
                  <a:txBody>
                    <a:bodyPr/>
                    <a:lstStyle/>
                    <a:p>
                      <a:pPr algn="l" fontAlgn="ctr"/>
                      <a:r>
                        <a:rPr lang="de-DE" sz="900" b="1" u="none" strike="noStrike">
                          <a:effectLst/>
                        </a:rPr>
                        <a:t>Column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Datatype</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tc>
                  <a:txBody>
                    <a:bodyPr/>
                    <a:lstStyle/>
                    <a:p>
                      <a:pPr algn="l" fontAlgn="ctr"/>
                      <a:r>
                        <a:rPr lang="de-DE" sz="900" b="1" u="none" strike="noStrike">
                          <a:effectLst/>
                        </a:rPr>
                        <a:t>Description</a:t>
                      </a:r>
                      <a:endParaRPr lang="en-GB" sz="900" b="1" i="0" u="none" strike="noStrike">
                        <a:solidFill>
                          <a:srgbClr val="595959"/>
                        </a:solidFill>
                        <a:effectLst/>
                        <a:latin typeface="Constantia" panose="02030602050306030303" pitchFamily="18" charset="0"/>
                      </a:endParaRPr>
                    </a:p>
                  </a:txBody>
                  <a:tcPr marL="6176" marR="6176" marT="6176" marB="0" anchor="ctr">
                    <a:solidFill>
                      <a:schemeClr val="bg1">
                        <a:lumMod val="85000"/>
                      </a:schemeClr>
                    </a:solidFill>
                  </a:tcPr>
                </a:tc>
                <a:extLst>
                  <a:ext uri="{0D108BD9-81ED-4DB2-BD59-A6C34878D82A}">
                    <a16:rowId xmlns:a16="http://schemas.microsoft.com/office/drawing/2014/main" val="2804963239"/>
                  </a:ext>
                </a:extLst>
              </a:tr>
              <a:tr h="315137">
                <a:tc>
                  <a:txBody>
                    <a:bodyPr/>
                    <a:lstStyle/>
                    <a:p>
                      <a:pPr algn="l" fontAlgn="ctr"/>
                      <a:r>
                        <a:rPr lang="de-DE" sz="900" u="none" strike="noStrike">
                          <a:effectLst/>
                        </a:rPr>
                        <a:t>ContractID</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pseudonymised unique ContractID (index / primary Key)</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14504800"/>
                  </a:ext>
                </a:extLst>
              </a:tr>
              <a:tr h="177208">
                <a:tc>
                  <a:txBody>
                    <a:bodyPr/>
                    <a:lstStyle/>
                    <a:p>
                      <a:pPr algn="l" fontAlgn="ctr"/>
                      <a:r>
                        <a:rPr lang="de-DE" sz="900" b="1" u="none" strike="noStrike">
                          <a:effectLst/>
                        </a:rPr>
                        <a:t>policy_startDate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start Date of contract (Filtered to &gt;= 01.01.2017)</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39926652"/>
                  </a:ext>
                </a:extLst>
              </a:tr>
              <a:tr h="177208">
                <a:tc>
                  <a:txBody>
                    <a:bodyPr/>
                    <a:lstStyle/>
                    <a:p>
                      <a:pPr algn="l" fontAlgn="ctr"/>
                      <a:r>
                        <a:rPr lang="de-DE" sz="900" u="none" strike="noStrike">
                          <a:effectLst/>
                        </a:rPr>
                        <a:t>policy_initialEndDate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initial end Date at beginning of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910380254"/>
                  </a:ext>
                </a:extLst>
              </a:tr>
              <a:tr h="315137">
                <a:tc>
                  <a:txBody>
                    <a:bodyPr/>
                    <a:lstStyle/>
                    <a:p>
                      <a:pPr algn="l" fontAlgn="ctr"/>
                      <a:r>
                        <a:rPr lang="de-DE" sz="900" b="1" u="none" strike="noStrike">
                          <a:effectLst/>
                        </a:rPr>
                        <a:t>policy_effEndDate</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effective end Date of contract (due to earlier cancellation/…)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225269860"/>
                  </a:ext>
                </a:extLst>
              </a:tr>
              <a:tr h="177208">
                <a:tc>
                  <a:txBody>
                    <a:bodyPr/>
                    <a:lstStyle/>
                    <a:p>
                      <a:pPr algn="l" fontAlgn="ctr"/>
                      <a:r>
                        <a:rPr lang="de-DE" sz="900" u="none" strike="noStrike">
                          <a:effectLst/>
                        </a:rPr>
                        <a:t>update_Date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last data extraction from SQL database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499137536"/>
                  </a:ext>
                </a:extLst>
              </a:tr>
              <a:tr h="177208">
                <a:tc>
                  <a:txBody>
                    <a:bodyPr/>
                    <a:lstStyle/>
                    <a:p>
                      <a:pPr algn="l" fontAlgn="ctr"/>
                      <a:r>
                        <a:rPr lang="de-DE" sz="900" u="none" strike="noStrike">
                          <a:effectLst/>
                        </a:rPr>
                        <a:t>activ</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contract is still activ or already ended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786540981"/>
                  </a:ext>
                </a:extLst>
              </a:tr>
              <a:tr h="177208">
                <a:tc>
                  <a:txBody>
                    <a:bodyPr/>
                    <a:lstStyle/>
                    <a:p>
                      <a:pPr algn="l" fontAlgn="ctr"/>
                      <a:r>
                        <a:rPr lang="de-DE" sz="900" u="none" strike="noStrike">
                          <a:effectLst/>
                        </a:rPr>
                        <a:t>ApplyDate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contact application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490589328"/>
                  </a:ext>
                </a:extLst>
              </a:tr>
              <a:tr h="177208">
                <a:tc>
                  <a:txBody>
                    <a:bodyPr/>
                    <a:lstStyle/>
                    <a:p>
                      <a:pPr algn="l" fontAlgn="ctr"/>
                      <a:r>
                        <a:rPr lang="de-DE" sz="900" u="none" strike="noStrike">
                          <a:effectLst/>
                        </a:rPr>
                        <a:t>SignDate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signing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5475257"/>
                  </a:ext>
                </a:extLst>
              </a:tr>
              <a:tr h="177208">
                <a:tc>
                  <a:txBody>
                    <a:bodyPr/>
                    <a:lstStyle/>
                    <a:p>
                      <a:pPr algn="l" fontAlgn="ctr"/>
                      <a:r>
                        <a:rPr lang="de-DE" sz="900" u="none" strike="noStrike">
                          <a:effectLst/>
                        </a:rPr>
                        <a:t>paid_until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until premium is paid for this contract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4010802718"/>
                  </a:ext>
                </a:extLst>
              </a:tr>
              <a:tr h="177208">
                <a:tc>
                  <a:txBody>
                    <a:bodyPr/>
                    <a:lstStyle/>
                    <a:p>
                      <a:pPr algn="l" fontAlgn="ctr"/>
                      <a:r>
                        <a:rPr lang="de-DE" sz="900" u="none" strike="noStrike">
                          <a:effectLst/>
                        </a:rPr>
                        <a:t>terminationDate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date of contract termination by the customer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570943885"/>
                  </a:ext>
                </a:extLst>
              </a:tr>
              <a:tr h="177208">
                <a:tc>
                  <a:txBody>
                    <a:bodyPr/>
                    <a:lstStyle/>
                    <a:p>
                      <a:pPr algn="l" fontAlgn="ctr"/>
                      <a:r>
                        <a:rPr lang="de-DE" sz="900" b="1" u="none" strike="noStrike">
                          <a:effectLst/>
                        </a:rPr>
                        <a:t>terminationReason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 / categorical</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reason for contract termination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95584360"/>
                  </a:ext>
                </a:extLst>
              </a:tr>
              <a:tr h="315137">
                <a:tc>
                  <a:txBody>
                    <a:bodyPr/>
                    <a:lstStyle/>
                    <a:p>
                      <a:pPr algn="l" fontAlgn="ctr"/>
                      <a:r>
                        <a:rPr lang="de-DE" sz="900" b="1" u="none" strike="noStrike" err="1">
                          <a:effectLst/>
                          <a:highlight>
                            <a:srgbClr val="FFFF00"/>
                          </a:highlight>
                        </a:rPr>
                        <a:t>terminated</a:t>
                      </a:r>
                      <a:endParaRPr lang="en-GB" sz="900" b="1" i="0" u="none" strike="noStrike">
                        <a:solidFill>
                          <a:srgbClr val="595959"/>
                        </a:solidFill>
                        <a:effectLst/>
                        <a:highlight>
                          <a:srgbClr val="FFFF00"/>
                        </a:highlight>
                        <a:latin typeface="Constantia" panose="02030602050306030303" pitchFamily="18" charset="0"/>
                      </a:endParaRPr>
                    </a:p>
                  </a:txBody>
                  <a:tcPr marL="6176" marR="6176" marT="6176" marB="0" anchor="ctr"/>
                </a:tc>
                <a:tc>
                  <a:txBody>
                    <a:bodyPr/>
                    <a:lstStyle/>
                    <a:p>
                      <a:pPr algn="l" fontAlgn="ctr"/>
                      <a:r>
                        <a:rPr lang="de-DE" sz="900" b="1" u="none" strike="noStrike">
                          <a:effectLst/>
                        </a:rPr>
                        <a:t>boolean</a:t>
                      </a:r>
                      <a:endParaRPr lang="en-GB" sz="900" b="1"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b="1" u="none" strike="noStrike">
                          <a:effectLst/>
                        </a:rPr>
                        <a:t>if contract got terminated by the customer (target variable)</a:t>
                      </a:r>
                      <a:endParaRPr lang="en-GB" sz="900" b="1"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64559295"/>
                  </a:ext>
                </a:extLst>
              </a:tr>
              <a:tr h="177208">
                <a:tc>
                  <a:txBody>
                    <a:bodyPr/>
                    <a:lstStyle/>
                    <a:p>
                      <a:pPr algn="l" fontAlgn="ctr"/>
                      <a:r>
                        <a:rPr lang="de-DE" sz="900" u="none" strike="noStrike">
                          <a:effectLst/>
                        </a:rPr>
                        <a:t>product_code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code of insurance product</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197501764"/>
                  </a:ext>
                </a:extLst>
              </a:tr>
              <a:tr h="177208">
                <a:tc>
                  <a:txBody>
                    <a:bodyPr/>
                    <a:lstStyle/>
                    <a:p>
                      <a:pPr algn="l" fontAlgn="ctr"/>
                      <a:r>
                        <a:rPr lang="de-DE" sz="900" u="none" strike="noStrike">
                          <a:effectLst/>
                        </a:rPr>
                        <a:t>MainProductCode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code of main insurance product group</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673024456"/>
                  </a:ext>
                </a:extLst>
              </a:tr>
              <a:tr h="315137">
                <a:tc>
                  <a:txBody>
                    <a:bodyPr/>
                    <a:lstStyle/>
                    <a:p>
                      <a:pPr algn="l" fontAlgn="ctr"/>
                      <a:r>
                        <a:rPr lang="de-DE" sz="900" u="none" strike="noStrike">
                          <a:effectLst/>
                        </a:rPr>
                        <a:t>MainProductName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name of main insurance product group (pseudonymised)</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316669504"/>
                  </a:ext>
                </a:extLst>
              </a:tr>
              <a:tr h="177208">
                <a:tc>
                  <a:txBody>
                    <a:bodyPr/>
                    <a:lstStyle/>
                    <a:p>
                      <a:pPr algn="l" fontAlgn="ctr"/>
                      <a:r>
                        <a:rPr lang="de-DE" sz="900" u="none" strike="noStrike">
                          <a:effectLst/>
                        </a:rPr>
                        <a:t>insured_birthDate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date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birthday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2848363241"/>
                  </a:ext>
                </a:extLst>
              </a:tr>
              <a:tr h="177208">
                <a:tc>
                  <a:txBody>
                    <a:bodyPr/>
                    <a:lstStyle/>
                    <a:p>
                      <a:pPr algn="l" fontAlgn="ctr"/>
                      <a:r>
                        <a:rPr lang="de-DE" sz="900" u="none" strike="noStrike">
                          <a:effectLst/>
                        </a:rPr>
                        <a:t>insured_Gender</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gender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3089212495"/>
                  </a:ext>
                </a:extLst>
              </a:tr>
              <a:tr h="177208">
                <a:tc>
                  <a:txBody>
                    <a:bodyPr/>
                    <a:lstStyle/>
                    <a:p>
                      <a:pPr algn="l" fontAlgn="ctr"/>
                      <a:r>
                        <a:rPr lang="de-DE" sz="900" u="none" strike="noStrike">
                          <a:effectLst/>
                        </a:rPr>
                        <a:t>insured_nationality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nationality of insured person</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1821814027"/>
                  </a:ext>
                </a:extLst>
              </a:tr>
              <a:tr h="177208">
                <a:tc>
                  <a:txBody>
                    <a:bodyPr/>
                    <a:lstStyle/>
                    <a:p>
                      <a:pPr algn="l" fontAlgn="ctr"/>
                      <a:r>
                        <a:rPr lang="de-DE" sz="900" u="none" strike="noStrike">
                          <a:effectLst/>
                        </a:rPr>
                        <a:t>holder_country</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string</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country of contract holder</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971418054"/>
                  </a:ext>
                </a:extLst>
              </a:tr>
              <a:tr h="177208">
                <a:tc>
                  <a:txBody>
                    <a:bodyPr/>
                    <a:lstStyle/>
                    <a:p>
                      <a:pPr algn="l" fontAlgn="ctr"/>
                      <a:r>
                        <a:rPr lang="de-DE" sz="900" u="none" strike="noStrike">
                          <a:effectLst/>
                        </a:rPr>
                        <a:t>Expatriate</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de-DE" sz="900" u="none" strike="noStrike">
                          <a:effectLst/>
                        </a:rPr>
                        <a:t>boolean</a:t>
                      </a:r>
                      <a:endParaRPr lang="en-GB" sz="900" b="0" i="0" u="none" strike="noStrike">
                        <a:solidFill>
                          <a:srgbClr val="595959"/>
                        </a:solidFill>
                        <a:effectLst/>
                        <a:latin typeface="Constantia" panose="02030602050306030303" pitchFamily="18" charset="0"/>
                      </a:endParaRPr>
                    </a:p>
                  </a:txBody>
                  <a:tcPr marL="6176" marR="6176" marT="6176" marB="0" anchor="ctr"/>
                </a:tc>
                <a:tc>
                  <a:txBody>
                    <a:bodyPr/>
                    <a:lstStyle/>
                    <a:p>
                      <a:pPr algn="l" fontAlgn="ctr"/>
                      <a:r>
                        <a:rPr lang="en-GB" sz="900" u="none" strike="noStrike">
                          <a:effectLst/>
                        </a:rPr>
                        <a:t>if insured person is expatriate</a:t>
                      </a:r>
                      <a:endParaRPr lang="en-GB" sz="900" b="0" i="0" u="none" strike="noStrike">
                        <a:solidFill>
                          <a:srgbClr val="595959"/>
                        </a:solidFill>
                        <a:effectLst/>
                        <a:latin typeface="Constantia" panose="02030602050306030303" pitchFamily="18" charset="0"/>
                      </a:endParaRPr>
                    </a:p>
                  </a:txBody>
                  <a:tcPr marL="6176" marR="6176" marT="6176" marB="0" anchor="ctr"/>
                </a:tc>
                <a:extLst>
                  <a:ext uri="{0D108BD9-81ED-4DB2-BD59-A6C34878D82A}">
                    <a16:rowId xmlns:a16="http://schemas.microsoft.com/office/drawing/2014/main" val="675403672"/>
                  </a:ext>
                </a:extLst>
              </a:tr>
              <a:tr h="176669">
                <a:tc>
                  <a:txBody>
                    <a:bodyPr/>
                    <a:lstStyle/>
                    <a:p>
                      <a:pPr algn="l" fontAlgn="ctr"/>
                      <a:r>
                        <a:rPr lang="de-DE" sz="900" u="none" strike="noStrike">
                          <a:effectLst/>
                        </a:rPr>
                        <a:t>additional_insurance</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de-DE" sz="900" u="none" strike="noStrike">
                          <a:effectLst/>
                        </a:rPr>
                        <a:t>boolean</a:t>
                      </a:r>
                      <a:endParaRPr lang="de-DE" sz="900" b="0" i="0" u="none" strike="noStrike">
                        <a:solidFill>
                          <a:srgbClr val="595959"/>
                        </a:solidFill>
                        <a:effectLst/>
                        <a:latin typeface="Constantia" panose="02030602050306030303" pitchFamily="18" charset="0"/>
                      </a:endParaRPr>
                    </a:p>
                  </a:txBody>
                  <a:tcPr marL="5638" marR="5638" marT="5638" marB="0" anchor="ctr"/>
                </a:tc>
                <a:tc>
                  <a:txBody>
                    <a:bodyPr/>
                    <a:lstStyle/>
                    <a:p>
                      <a:pPr algn="l" fontAlgn="ctr"/>
                      <a:r>
                        <a:rPr lang="en-GB" sz="900" u="none" strike="noStrike">
                          <a:effectLst/>
                        </a:rPr>
                        <a:t>if insured person has an additional insurance</a:t>
                      </a:r>
                      <a:endParaRPr lang="en-GB" sz="900" b="0" i="0" u="none" strike="noStrike">
                        <a:solidFill>
                          <a:srgbClr val="595959"/>
                        </a:solidFill>
                        <a:effectLst/>
                        <a:latin typeface="Constantia" panose="02030602050306030303" pitchFamily="18" charset="0"/>
                      </a:endParaRPr>
                    </a:p>
                  </a:txBody>
                  <a:tcPr marL="5638" marR="5638" marT="5638" marB="0" anchor="ctr"/>
                </a:tc>
                <a:extLst>
                  <a:ext uri="{0D108BD9-81ED-4DB2-BD59-A6C34878D82A}">
                    <a16:rowId xmlns:a16="http://schemas.microsoft.com/office/drawing/2014/main" val="2547920415"/>
                  </a:ext>
                </a:extLst>
              </a:tr>
            </a:tbl>
          </a:graphicData>
        </a:graphic>
      </p:graphicFrame>
      <p:graphicFrame>
        <p:nvGraphicFramePr>
          <p:cNvPr id="18" name="Content Placeholder 17">
            <a:extLst>
              <a:ext uri="{FF2B5EF4-FFF2-40B4-BE49-F238E27FC236}">
                <a16:creationId xmlns:a16="http://schemas.microsoft.com/office/drawing/2014/main" id="{D1B15FA7-0036-DE66-AAF7-1BF77B74D561}"/>
              </a:ext>
            </a:extLst>
          </p:cNvPr>
          <p:cNvGraphicFramePr>
            <a:graphicFrameLocks noGrp="1"/>
          </p:cNvGraphicFramePr>
          <p:nvPr>
            <p:ph sz="half" idx="2"/>
            <p:extLst>
              <p:ext uri="{D42A27DB-BD31-4B8C-83A1-F6EECF244321}">
                <p14:modId xmlns:p14="http://schemas.microsoft.com/office/powerpoint/2010/main" val="593026924"/>
              </p:ext>
            </p:extLst>
          </p:nvPr>
        </p:nvGraphicFramePr>
        <p:xfrm>
          <a:off x="6129338" y="1844675"/>
          <a:ext cx="5219699" cy="4449752"/>
        </p:xfrm>
        <a:graphic>
          <a:graphicData uri="http://schemas.openxmlformats.org/drawingml/2006/table">
            <a:tbl>
              <a:tblPr bandRow="1">
                <a:tableStyleId>{5C22544A-7EE6-4342-B048-85BDC9FD1C3A}</a:tableStyleId>
              </a:tblPr>
              <a:tblGrid>
                <a:gridCol w="1942991">
                  <a:extLst>
                    <a:ext uri="{9D8B030D-6E8A-4147-A177-3AD203B41FA5}">
                      <a16:colId xmlns:a16="http://schemas.microsoft.com/office/drawing/2014/main" val="3357721510"/>
                    </a:ext>
                  </a:extLst>
                </a:gridCol>
                <a:gridCol w="839207">
                  <a:extLst>
                    <a:ext uri="{9D8B030D-6E8A-4147-A177-3AD203B41FA5}">
                      <a16:colId xmlns:a16="http://schemas.microsoft.com/office/drawing/2014/main" val="3496695048"/>
                    </a:ext>
                  </a:extLst>
                </a:gridCol>
                <a:gridCol w="2437501">
                  <a:extLst>
                    <a:ext uri="{9D8B030D-6E8A-4147-A177-3AD203B41FA5}">
                      <a16:colId xmlns:a16="http://schemas.microsoft.com/office/drawing/2014/main" val="750647526"/>
                    </a:ext>
                  </a:extLst>
                </a:gridCol>
              </a:tblGrid>
              <a:tr h="157556">
                <a:tc>
                  <a:txBody>
                    <a:bodyPr/>
                    <a:lstStyle/>
                    <a:p>
                      <a:pPr algn="l" fontAlgn="ctr"/>
                      <a:r>
                        <a:rPr lang="de-DE" sz="800" b="1" u="none" strike="noStrike">
                          <a:effectLst/>
                        </a:rPr>
                        <a:t>Column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Datatype</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tc>
                  <a:txBody>
                    <a:bodyPr/>
                    <a:lstStyle/>
                    <a:p>
                      <a:pPr algn="l" fontAlgn="ctr"/>
                      <a:r>
                        <a:rPr lang="de-DE" sz="800" b="1" u="none" strike="noStrike">
                          <a:effectLst/>
                        </a:rPr>
                        <a:t>Description</a:t>
                      </a:r>
                      <a:endParaRPr lang="de-DE" sz="800" b="1" i="0" u="none" strike="noStrike">
                        <a:solidFill>
                          <a:srgbClr val="595959"/>
                        </a:solidFill>
                        <a:effectLst/>
                        <a:latin typeface="Constantia" panose="02030602050306030303" pitchFamily="18" charset="0"/>
                      </a:endParaRPr>
                    </a:p>
                  </a:txBody>
                  <a:tcPr marL="5187" marR="5187" marT="5187" marB="0" anchor="ctr">
                    <a:solidFill>
                      <a:schemeClr val="bg1">
                        <a:lumMod val="85000"/>
                      </a:schemeClr>
                    </a:solidFill>
                  </a:tcPr>
                </a:tc>
                <a:extLst>
                  <a:ext uri="{0D108BD9-81ED-4DB2-BD59-A6C34878D82A}">
                    <a16:rowId xmlns:a16="http://schemas.microsoft.com/office/drawing/2014/main" val="776541290"/>
                  </a:ext>
                </a:extLst>
              </a:tr>
              <a:tr h="403808">
                <a:tc>
                  <a:txBody>
                    <a:bodyPr/>
                    <a:lstStyle/>
                    <a:p>
                      <a:pPr algn="l" fontAlgn="ctr"/>
                      <a:r>
                        <a:rPr lang="de-DE" sz="800" b="1" u="none" strike="noStrike">
                          <a:effectLst/>
                        </a:rPr>
                        <a:t>RefDate</a:t>
                      </a:r>
                      <a:endParaRPr lang="en-GB" sz="800" b="1"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de-DE" sz="800" u="none" strike="noStrike">
                          <a:effectLst/>
                        </a:rPr>
                        <a:t>date</a:t>
                      </a:r>
                      <a:endParaRPr lang="en-GB" sz="800" b="0" i="0" u="none" strike="noStrike">
                        <a:solidFill>
                          <a:srgbClr val="595959"/>
                        </a:solidFill>
                        <a:effectLst/>
                        <a:latin typeface="Constantia" panose="02030602050306030303" pitchFamily="18" charset="0"/>
                      </a:endParaRPr>
                    </a:p>
                  </a:txBody>
                  <a:tcPr marL="5682" marR="5682" marT="5682" marB="0" anchor="ctr"/>
                </a:tc>
                <a:tc>
                  <a:txBody>
                    <a:bodyPr/>
                    <a:lstStyle/>
                    <a:p>
                      <a:pPr algn="l" fontAlgn="ctr"/>
                      <a:r>
                        <a:rPr lang="en-GB" sz="800" u="none" strike="noStrike">
                          <a:effectLst/>
                        </a:rPr>
                        <a:t>reference date to compare last year of active (-&gt; update_Date) </a:t>
                      </a:r>
                      <a:br>
                        <a:rPr lang="en-GB" sz="800" u="none" strike="noStrike">
                          <a:effectLst/>
                        </a:rPr>
                      </a:br>
                      <a:r>
                        <a:rPr lang="en-GB" sz="800" u="none" strike="noStrike">
                          <a:effectLst/>
                        </a:rPr>
                        <a:t>and ended contracts (-&gt; effEndDate)</a:t>
                      </a:r>
                      <a:endParaRPr lang="en-GB" sz="800" b="0" i="0" u="none" strike="noStrike">
                        <a:solidFill>
                          <a:srgbClr val="595959"/>
                        </a:solidFill>
                        <a:effectLst/>
                        <a:latin typeface="Constantia" panose="02030602050306030303" pitchFamily="18" charset="0"/>
                      </a:endParaRPr>
                    </a:p>
                  </a:txBody>
                  <a:tcPr marL="5682" marR="5682" marT="5682" marB="0" anchor="ctr"/>
                </a:tc>
                <a:extLst>
                  <a:ext uri="{0D108BD9-81ED-4DB2-BD59-A6C34878D82A}">
                    <a16:rowId xmlns:a16="http://schemas.microsoft.com/office/drawing/2014/main" val="4032638643"/>
                  </a:ext>
                </a:extLst>
              </a:tr>
              <a:tr h="280434">
                <a:tc>
                  <a:txBody>
                    <a:bodyPr/>
                    <a:lstStyle/>
                    <a:p>
                      <a:pPr algn="l" fontAlgn="ctr"/>
                      <a:r>
                        <a:rPr lang="de-DE" sz="800" u="none" strike="noStrike">
                          <a:effectLst/>
                        </a:rPr>
                        <a:t>num_claims_total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number of claims (invoices) handed in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200407296"/>
                  </a:ext>
                </a:extLst>
              </a:tr>
              <a:tr h="280434">
                <a:tc>
                  <a:txBody>
                    <a:bodyPr/>
                    <a:lstStyle/>
                    <a:p>
                      <a:pPr algn="l" fontAlgn="ctr"/>
                      <a:r>
                        <a:rPr lang="de-DE" sz="800" u="none" strike="noStrike">
                          <a:effectLst/>
                        </a:rPr>
                        <a:t>sum_claimed_total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claimed by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080265065"/>
                  </a:ext>
                </a:extLst>
              </a:tr>
              <a:tr h="280434">
                <a:tc>
                  <a:txBody>
                    <a:bodyPr/>
                    <a:lstStyle/>
                    <a:p>
                      <a:pPr algn="l" fontAlgn="ctr"/>
                      <a:r>
                        <a:rPr lang="de-DE" sz="800" u="none" strike="noStrike">
                          <a:effectLst/>
                        </a:rPr>
                        <a:t>sum_payout_total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amount of money paid out to the customer</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606703184"/>
                  </a:ext>
                </a:extLst>
              </a:tr>
              <a:tr h="280434">
                <a:tc>
                  <a:txBody>
                    <a:bodyPr/>
                    <a:lstStyle/>
                    <a:p>
                      <a:pPr algn="l" fontAlgn="ctr"/>
                      <a:r>
                        <a:rPr lang="de-DE" sz="800" u="none" strike="noStrike">
                          <a:effectLst/>
                        </a:rPr>
                        <a:t>sum_retained_total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part of claimed money that did not get paid out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2587185350"/>
                  </a:ext>
                </a:extLst>
              </a:tr>
              <a:tr h="280434">
                <a:tc>
                  <a:txBody>
                    <a:bodyPr/>
                    <a:lstStyle/>
                    <a:p>
                      <a:pPr algn="l" fontAlgn="ctr"/>
                      <a:r>
                        <a:rPr lang="de-DE" sz="800" u="none" strike="noStrike">
                          <a:effectLst/>
                        </a:rPr>
                        <a:t>payout_ratio_total</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total ratio of paid out vs. claimed money (payout/claimed)</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1247541557"/>
                  </a:ext>
                </a:extLst>
              </a:tr>
              <a:tr h="280434">
                <a:tc>
                  <a:txBody>
                    <a:bodyPr/>
                    <a:lstStyle/>
                    <a:p>
                      <a:pPr algn="l" fontAlgn="ctr"/>
                      <a:r>
                        <a:rPr lang="de-DE" sz="800" u="none" strike="noStrike">
                          <a:effectLst/>
                        </a:rPr>
                        <a:t>mean_payoutDays</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en-GB" sz="800" u="none" strike="noStrike">
                          <a:effectLst/>
                        </a:rPr>
                        <a:t>mean waiting time in days between claim and payout of money</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3519454643"/>
                  </a:ext>
                </a:extLst>
              </a:tr>
              <a:tr h="157556">
                <a:tc>
                  <a:txBody>
                    <a:bodyPr/>
                    <a:lstStyle/>
                    <a:p>
                      <a:pPr algn="l" fontAlgn="ctr"/>
                      <a:r>
                        <a:rPr lang="de-DE" sz="800" u="none" strike="noStrike">
                          <a:effectLst/>
                        </a:rPr>
                        <a:t>num_claims_lastYear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8">
                  <a:txBody>
                    <a:bodyPr/>
                    <a:lstStyle/>
                    <a:p>
                      <a:pPr algn="ctr" fontAlgn="ctr"/>
                      <a:r>
                        <a:rPr lang="en-GB" sz="800" u="none" strike="noStrike">
                          <a:effectLst/>
                        </a:rPr>
                        <a:t>same as above, but for last year before update_Date</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700990523"/>
                  </a:ext>
                </a:extLst>
              </a:tr>
              <a:tr h="157556">
                <a:tc>
                  <a:txBody>
                    <a:bodyPr/>
                    <a:lstStyle/>
                    <a:p>
                      <a:pPr algn="l" fontAlgn="ctr"/>
                      <a:r>
                        <a:rPr lang="de-DE" sz="800" u="none" strike="noStrike">
                          <a:effectLst/>
                        </a:rPr>
                        <a:t>sum_claimed_lastYear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252530204"/>
                  </a:ext>
                </a:extLst>
              </a:tr>
              <a:tr h="157556">
                <a:tc>
                  <a:txBody>
                    <a:bodyPr/>
                    <a:lstStyle/>
                    <a:p>
                      <a:pPr algn="l" fontAlgn="ctr"/>
                      <a:r>
                        <a:rPr lang="de-DE" sz="800" u="none" strike="noStrike">
                          <a:effectLst/>
                        </a:rPr>
                        <a:t>sum_payout_lastYear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2729231200"/>
                  </a:ext>
                </a:extLst>
              </a:tr>
              <a:tr h="157556">
                <a:tc>
                  <a:txBody>
                    <a:bodyPr/>
                    <a:lstStyle/>
                    <a:p>
                      <a:pPr algn="l" fontAlgn="ctr"/>
                      <a:r>
                        <a:rPr lang="de-DE" sz="800" u="none" strike="noStrike">
                          <a:effectLst/>
                        </a:rPr>
                        <a:t>sum_retained_lastYear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866646937"/>
                  </a:ext>
                </a:extLst>
              </a:tr>
              <a:tr h="157556">
                <a:tc>
                  <a:txBody>
                    <a:bodyPr/>
                    <a:lstStyle/>
                    <a:p>
                      <a:pPr algn="l" fontAlgn="ctr"/>
                      <a:r>
                        <a:rPr lang="de-DE" sz="800" u="none" strike="noStrike">
                          <a:effectLst/>
                        </a:rPr>
                        <a:t>payout_ratio_lastYear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450995439"/>
                  </a:ext>
                </a:extLst>
              </a:tr>
              <a:tr h="157556">
                <a:tc>
                  <a:txBody>
                    <a:bodyPr/>
                    <a:lstStyle/>
                    <a:p>
                      <a:pPr algn="l" fontAlgn="ctr"/>
                      <a:r>
                        <a:rPr lang="de-DE" sz="800" b="1" u="none" strike="noStrike">
                          <a:effectLst/>
                        </a:rPr>
                        <a:t>sum_premium_total</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29130726"/>
                  </a:ext>
                </a:extLst>
              </a:tr>
              <a:tr h="157556">
                <a:tc>
                  <a:txBody>
                    <a:bodyPr/>
                    <a:lstStyle/>
                    <a:p>
                      <a:pPr algn="l" fontAlgn="ctr"/>
                      <a:r>
                        <a:rPr lang="de-DE" sz="800" u="none" strike="noStrike">
                          <a:effectLst/>
                        </a:rPr>
                        <a:t>sum_premium_lastYear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57848693"/>
                  </a:ext>
                </a:extLst>
              </a:tr>
              <a:tr h="157556">
                <a:tc>
                  <a:txBody>
                    <a:bodyPr/>
                    <a:lstStyle/>
                    <a:p>
                      <a:pPr algn="l" fontAlgn="ctr"/>
                      <a:r>
                        <a:rPr lang="de-DE" sz="800" u="none" strike="noStrike">
                          <a:effectLst/>
                        </a:rPr>
                        <a:t>mean_payoutDays_lastYear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066128802"/>
                  </a:ext>
                </a:extLst>
              </a:tr>
              <a:tr h="157556">
                <a:tc>
                  <a:txBody>
                    <a:bodyPr/>
                    <a:lstStyle/>
                    <a:p>
                      <a:pPr algn="l" fontAlgn="ctr"/>
                      <a:r>
                        <a:rPr lang="de-DE" sz="800" u="none" strike="noStrike">
                          <a:effectLst/>
                        </a:rPr>
                        <a:t>num_claims_lastActivYear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rowSpan="6">
                  <a:txBody>
                    <a:bodyPr/>
                    <a:lstStyle/>
                    <a:p>
                      <a:pPr algn="ctr" fontAlgn="ctr"/>
                      <a:r>
                        <a:rPr lang="en-GB" sz="800" u="none" strike="noStrike">
                          <a:effectLst/>
                        </a:rPr>
                        <a:t>same as above, but for last year before </a:t>
                      </a:r>
                      <a:r>
                        <a:rPr lang="en-GB" sz="800" u="none" strike="noStrike" err="1">
                          <a:effectLst/>
                        </a:rPr>
                        <a:t>RefDate</a:t>
                      </a:r>
                      <a:br>
                        <a:rPr lang="en-GB" sz="800" u="none" strike="noStrike">
                          <a:effectLst/>
                        </a:rPr>
                      </a:br>
                      <a:r>
                        <a:rPr lang="en-GB" sz="800" u="none" strike="noStrike">
                          <a:effectLst/>
                        </a:rPr>
                        <a:t>(</a:t>
                      </a:r>
                      <a:r>
                        <a:rPr lang="en-GB" sz="800" u="none" strike="noStrike" err="1">
                          <a:effectLst/>
                        </a:rPr>
                        <a:t>activ</a:t>
                      </a:r>
                      <a:r>
                        <a:rPr lang="en-GB" sz="800" u="none" strike="noStrike">
                          <a:effectLst/>
                        </a:rPr>
                        <a:t> contracts --&gt; last year / </a:t>
                      </a:r>
                      <a:br>
                        <a:rPr lang="en-GB" sz="800" u="none" strike="noStrike">
                          <a:effectLst/>
                        </a:rPr>
                      </a:br>
                      <a:r>
                        <a:rPr lang="en-GB" sz="800" u="none" strike="noStrike">
                          <a:effectLst/>
                        </a:rPr>
                        <a:t>ended contracts --&gt; last year before </a:t>
                      </a:r>
                      <a:r>
                        <a:rPr lang="en-GB" sz="800" u="none" strike="noStrike" err="1">
                          <a:effectLst/>
                        </a:rPr>
                        <a:t>effEnd</a:t>
                      </a:r>
                      <a:r>
                        <a:rPr lang="en-GB" sz="800" u="none" strike="noStrike">
                          <a:effectLst/>
                        </a:rPr>
                        <a:t>)</a:t>
                      </a:r>
                      <a:endParaRPr lang="en-GB" sz="800" b="0" i="0" u="none" strike="noStrike">
                        <a:solidFill>
                          <a:srgbClr val="595959"/>
                        </a:solidFill>
                        <a:effectLst/>
                        <a:latin typeface="Constantia" panose="02030602050306030303" pitchFamily="18" charset="0"/>
                      </a:endParaRPr>
                    </a:p>
                  </a:txBody>
                  <a:tcPr marL="5187" marR="5187" marT="5187" marB="0" anchor="ctr"/>
                </a:tc>
                <a:extLst>
                  <a:ext uri="{0D108BD9-81ED-4DB2-BD59-A6C34878D82A}">
                    <a16:rowId xmlns:a16="http://schemas.microsoft.com/office/drawing/2014/main" val="4117640047"/>
                  </a:ext>
                </a:extLst>
              </a:tr>
              <a:tr h="157556">
                <a:tc>
                  <a:txBody>
                    <a:bodyPr/>
                    <a:lstStyle/>
                    <a:p>
                      <a:pPr algn="l" fontAlgn="ctr"/>
                      <a:r>
                        <a:rPr lang="de-DE" sz="800" b="1" u="none" strike="noStrike">
                          <a:effectLst/>
                        </a:rPr>
                        <a:t>mean_payoutDays_lastActivYear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integer</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864728423"/>
                  </a:ext>
                </a:extLst>
              </a:tr>
              <a:tr h="157556">
                <a:tc>
                  <a:txBody>
                    <a:bodyPr/>
                    <a:lstStyle/>
                    <a:p>
                      <a:pPr algn="l" fontAlgn="ctr"/>
                      <a:r>
                        <a:rPr lang="de-DE" sz="800" b="1" u="none" strike="noStrike">
                          <a:effectLst/>
                        </a:rPr>
                        <a:t>sum_payout_lastActivYear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1219699189"/>
                  </a:ext>
                </a:extLst>
              </a:tr>
              <a:tr h="157556">
                <a:tc>
                  <a:txBody>
                    <a:bodyPr/>
                    <a:lstStyle/>
                    <a:p>
                      <a:pPr algn="l" fontAlgn="ctr"/>
                      <a:r>
                        <a:rPr lang="de-DE" sz="800" b="1" u="none" strike="noStrike">
                          <a:effectLst/>
                        </a:rPr>
                        <a:t>sum_claimed_lastActivYear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4120191170"/>
                  </a:ext>
                </a:extLst>
              </a:tr>
              <a:tr h="157556">
                <a:tc>
                  <a:txBody>
                    <a:bodyPr/>
                    <a:lstStyle/>
                    <a:p>
                      <a:pPr algn="l" fontAlgn="ctr"/>
                      <a:r>
                        <a:rPr lang="de-DE" sz="800" u="none" strike="noStrike">
                          <a:effectLst/>
                        </a:rPr>
                        <a:t>sum_retained_lastActivYear</a:t>
                      </a:r>
                      <a:endParaRPr lang="de-DE" sz="800" b="0"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3999131788"/>
                  </a:ext>
                </a:extLst>
              </a:tr>
              <a:tr h="157556">
                <a:tc>
                  <a:txBody>
                    <a:bodyPr/>
                    <a:lstStyle/>
                    <a:p>
                      <a:pPr algn="l" fontAlgn="ctr"/>
                      <a:r>
                        <a:rPr lang="de-DE" sz="800" b="1" u="none" strike="noStrike">
                          <a:effectLst/>
                        </a:rPr>
                        <a:t>sum_premium_lastActivYear</a:t>
                      </a:r>
                      <a:endParaRPr lang="de-DE" sz="800" b="1" i="0" u="none" strike="noStrike">
                        <a:solidFill>
                          <a:srgbClr val="595959"/>
                        </a:solidFill>
                        <a:effectLst/>
                        <a:latin typeface="Constantia" panose="02030602050306030303" pitchFamily="18" charset="0"/>
                      </a:endParaRPr>
                    </a:p>
                  </a:txBody>
                  <a:tcPr marL="5187" marR="5187" marT="5187" marB="0" anchor="ctr"/>
                </a:tc>
                <a:tc>
                  <a:txBody>
                    <a:bodyPr/>
                    <a:lstStyle/>
                    <a:p>
                      <a:pPr algn="l" fontAlgn="ctr"/>
                      <a:r>
                        <a:rPr lang="de-DE" sz="800" u="none" strike="noStrike" err="1">
                          <a:effectLst/>
                        </a:rPr>
                        <a:t>float</a:t>
                      </a:r>
                      <a:endParaRPr lang="de-DE" sz="800" b="0" i="0" u="none" strike="noStrike">
                        <a:solidFill>
                          <a:srgbClr val="595959"/>
                        </a:solidFill>
                        <a:effectLst/>
                        <a:latin typeface="Constantia" panose="02030602050306030303" pitchFamily="18" charset="0"/>
                      </a:endParaRPr>
                    </a:p>
                  </a:txBody>
                  <a:tcPr marL="5187" marR="5187" marT="5187" marB="0" anchor="ctr"/>
                </a:tc>
                <a:tc vMerge="1">
                  <a:txBody>
                    <a:bodyPr/>
                    <a:lstStyle/>
                    <a:p>
                      <a:endParaRPr lang="en-US"/>
                    </a:p>
                  </a:txBody>
                  <a:tcPr/>
                </a:tc>
                <a:extLst>
                  <a:ext uri="{0D108BD9-81ED-4DB2-BD59-A6C34878D82A}">
                    <a16:rowId xmlns:a16="http://schemas.microsoft.com/office/drawing/2014/main" val="987634215"/>
                  </a:ext>
                </a:extLst>
              </a:tr>
            </a:tbl>
          </a:graphicData>
        </a:graphic>
      </p:graphicFrame>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16408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185E7E-DFD6-A47E-E6F2-2FE668CB04C0}"/>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ea typeface="+mj-ea"/>
                <a:cs typeface="+mj-cs"/>
              </a:rPr>
              <a:t>Problem Description </a:t>
            </a:r>
          </a:p>
        </p:txBody>
      </p:sp>
      <p:sp>
        <p:nvSpPr>
          <p:cNvPr id="4" name="Footer Placeholder 3">
            <a:extLst>
              <a:ext uri="{FF2B5EF4-FFF2-40B4-BE49-F238E27FC236}">
                <a16:creationId xmlns:a16="http://schemas.microsoft.com/office/drawing/2014/main" id="{C916D091-7EAD-953F-D4BE-8BFE507F99ED}"/>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Churn Prediction</a:t>
            </a:r>
          </a:p>
        </p:txBody>
      </p:sp>
      <p:sp>
        <p:nvSpPr>
          <p:cNvPr id="5" name="Slide Number Placeholder 4">
            <a:extLst>
              <a:ext uri="{FF2B5EF4-FFF2-40B4-BE49-F238E27FC236}">
                <a16:creationId xmlns:a16="http://schemas.microsoft.com/office/drawing/2014/main" id="{9792AEF5-DF32-6AA9-35D2-7744084F0B22}"/>
              </a:ext>
            </a:extLst>
          </p:cNvPr>
          <p:cNvSpPr>
            <a:spLocks noGrp="1"/>
          </p:cNvSpPr>
          <p:nvPr>
            <p:ph type="sldNum" sz="quarter" idx="12"/>
          </p:nvPr>
        </p:nvSpPr>
        <p:spPr/>
        <p:txBody>
          <a:bodyPr vert="horz" lIns="91440" tIns="45720" rIns="91440" bIns="45720" rtlCol="0" anchor="ctr">
            <a:normAutofit/>
          </a:bodyPr>
          <a:lstStyle/>
          <a:p>
            <a:pPr>
              <a:spcAft>
                <a:spcPts val="600"/>
              </a:spcAft>
            </a:pPr>
            <a:fld id="{8BD438AF-2966-491A-B8FE-B5D1FC297655}" type="slidenum">
              <a:rPr lang="en-US" smtClean="0">
                <a:solidFill>
                  <a:schemeClr val="tx1">
                    <a:tint val="75000"/>
                  </a:schemeClr>
                </a:solidFill>
                <a:latin typeface="+mn-lt"/>
              </a:rPr>
              <a:pPr>
                <a:spcAft>
                  <a:spcPts val="600"/>
                </a:spcAft>
              </a:pPr>
              <a:t>15</a:t>
            </a:fld>
            <a:endParaRPr lang="en-US">
              <a:solidFill>
                <a:schemeClr val="tx1">
                  <a:tint val="75000"/>
                </a:schemeClr>
              </a:solidFill>
              <a:latin typeface="+mn-lt"/>
            </a:endParaRPr>
          </a:p>
        </p:txBody>
      </p:sp>
      <p:graphicFrame>
        <p:nvGraphicFramePr>
          <p:cNvPr id="8" name="Content Placeholder 5">
            <a:extLst>
              <a:ext uri="{FF2B5EF4-FFF2-40B4-BE49-F238E27FC236}">
                <a16:creationId xmlns:a16="http://schemas.microsoft.com/office/drawing/2014/main" id="{CCC3F51C-4DDA-F526-1F31-2F4EDAFF2A17}"/>
              </a:ext>
            </a:extLst>
          </p:cNvPr>
          <p:cNvGraphicFramePr/>
          <p:nvPr>
            <p:extLst>
              <p:ext uri="{D42A27DB-BD31-4B8C-83A1-F6EECF244321}">
                <p14:modId xmlns:p14="http://schemas.microsoft.com/office/powerpoint/2010/main" val="2739877632"/>
              </p:ext>
            </p:extLst>
          </p:nvPr>
        </p:nvGraphicFramePr>
        <p:xfrm>
          <a:off x="1850998" y="1690200"/>
          <a:ext cx="8490003" cy="4244256"/>
        </p:xfrm>
        <a:graphic>
          <a:graphicData uri="http://schemas.openxmlformats.org/drawingml/2006/table">
            <a:tbl>
              <a:tblPr firstRow="1" bandRow="1">
                <a:solidFill>
                  <a:schemeClr val="bg1">
                    <a:lumMod val="95000"/>
                  </a:schemeClr>
                </a:solidFill>
              </a:tblPr>
              <a:tblGrid>
                <a:gridCol w="441967">
                  <a:extLst>
                    <a:ext uri="{9D8B030D-6E8A-4147-A177-3AD203B41FA5}">
                      <a16:colId xmlns:a16="http://schemas.microsoft.com/office/drawing/2014/main" val="20000"/>
                    </a:ext>
                  </a:extLst>
                </a:gridCol>
                <a:gridCol w="1844017">
                  <a:extLst>
                    <a:ext uri="{9D8B030D-6E8A-4147-A177-3AD203B41FA5}">
                      <a16:colId xmlns:a16="http://schemas.microsoft.com/office/drawing/2014/main" val="20001"/>
                    </a:ext>
                  </a:extLst>
                </a:gridCol>
                <a:gridCol w="3002945">
                  <a:extLst>
                    <a:ext uri="{9D8B030D-6E8A-4147-A177-3AD203B41FA5}">
                      <a16:colId xmlns:a16="http://schemas.microsoft.com/office/drawing/2014/main" val="20002"/>
                    </a:ext>
                  </a:extLst>
                </a:gridCol>
                <a:gridCol w="3201074">
                  <a:extLst>
                    <a:ext uri="{9D8B030D-6E8A-4147-A177-3AD203B41FA5}">
                      <a16:colId xmlns:a16="http://schemas.microsoft.com/office/drawing/2014/main" val="20003"/>
                    </a:ext>
                  </a:extLst>
                </a:gridCol>
              </a:tblGrid>
              <a:tr h="476638">
                <a:tc rowSpan="2" gridSpan="2">
                  <a:txBody>
                    <a:bodyPr/>
                    <a:lstStyle/>
                    <a:p>
                      <a:pPr algn="ctr" defTabSz="914400">
                        <a:lnSpc>
                          <a:spcPct val="110000"/>
                        </a:lnSpc>
                        <a:spcBef>
                          <a:spcPts val="601"/>
                        </a:spcBef>
                        <a:spcAft>
                          <a:spcPts val="1001"/>
                        </a:spcAft>
                      </a:pPr>
                      <a:r>
                        <a:rPr lang="en-GB" sz="1800" b="1" strike="noStrike" cap="none" spc="0">
                          <a:solidFill>
                            <a:schemeClr val="tx1"/>
                          </a:solidFill>
                          <a:latin typeface="Calibri"/>
                        </a:rPr>
                        <a:t> </a:t>
                      </a:r>
                      <a:endParaRPr lang="de-DE" sz="1800" b="1" strike="noStrike" cap="none" spc="0">
                        <a:solidFill>
                          <a:schemeClr val="tx1"/>
                        </a:solidFill>
                        <a:latin typeface="Arial"/>
                      </a:endParaRPr>
                    </a:p>
                  </a:txBody>
                  <a:tcPr marL="72543" marR="82578" marT="20727" marB="155450" anchor="b">
                    <a:lnL w="12700" cap="flat" cmpd="sng" algn="ctr">
                      <a:solidFill>
                        <a:schemeClr val="accent1"/>
                      </a:solidFill>
                      <a:prstDash val="solid"/>
                    </a:lnL>
                    <a:lnR w="12700" cmpd="sng">
                      <a:noFill/>
                      <a:prstDash val="solid"/>
                    </a:lnR>
                    <a:lnT w="9525" cap="flat" cmpd="sng" algn="ctr">
                      <a:noFill/>
                      <a:prstDash val="solid"/>
                    </a:lnT>
                    <a:lnB w="9525" cap="flat" cmpd="sng" algn="ctr">
                      <a:noFill/>
                      <a:prstDash val="solid"/>
                    </a:lnB>
                    <a:solidFill>
                      <a:schemeClr val="bg1">
                        <a:lumMod val="95000"/>
                      </a:schemeClr>
                    </a:solidFill>
                  </a:tcPr>
                </a:tc>
                <a:tc rowSpan="2"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gridSpan="2">
                  <a:txBody>
                    <a:bodyPr/>
                    <a:lstStyle/>
                    <a:p>
                      <a:pPr algn="ctr" defTabSz="914400">
                        <a:lnSpc>
                          <a:spcPct val="110000"/>
                        </a:lnSpc>
                        <a:spcBef>
                          <a:spcPts val="601"/>
                        </a:spcBef>
                        <a:spcAft>
                          <a:spcPts val="1001"/>
                        </a:spcAft>
                      </a:pPr>
                      <a:r>
                        <a:rPr lang="en-GB" sz="1800" b="1" strike="noStrike" cap="none" spc="0" dirty="0">
                          <a:solidFill>
                            <a:schemeClr val="tx1"/>
                          </a:solidFill>
                          <a:latin typeface="Calibri"/>
                        </a:rPr>
                        <a:t>PREDICTED</a:t>
                      </a:r>
                      <a:endParaRPr lang="de-DE" sz="1800" b="1" strike="noStrike" cap="none" spc="0" dirty="0">
                        <a:solidFill>
                          <a:schemeClr val="tx1"/>
                        </a:solidFill>
                        <a:latin typeface="Arial"/>
                      </a:endParaRPr>
                    </a:p>
                  </a:txBody>
                  <a:tcPr marL="72543" marR="82578" marT="20727" marB="15545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624300">
                <a:tc gridSpan="2"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hMerge="1"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1"/>
                  </a:ext>
                </a:extLst>
              </a:tr>
              <a:tr h="408925">
                <a:tc rowSpan="4">
                  <a:txBody>
                    <a:bodyPr/>
                    <a:lstStyle/>
                    <a:p>
                      <a:pPr marL="71640" algn="ctr" defTabSz="914400">
                        <a:lnSpc>
                          <a:spcPct val="110000"/>
                        </a:lnSpc>
                        <a:spcBef>
                          <a:spcPts val="601"/>
                        </a:spcBef>
                        <a:spcAft>
                          <a:spcPts val="1001"/>
                        </a:spcAft>
                      </a:pPr>
                      <a:r>
                        <a:rPr lang="en-GB" sz="1400" b="1" strike="noStrike" cap="none" spc="0">
                          <a:solidFill>
                            <a:schemeClr val="tx1"/>
                          </a:solidFill>
                          <a:latin typeface="Calibri"/>
                        </a:rPr>
                        <a:t>TRUE</a:t>
                      </a:r>
                      <a:endParaRPr lang="de-DE" sz="1400" b="0" strike="noStrike" cap="none" spc="0">
                        <a:solidFill>
                          <a:schemeClr val="tx1"/>
                        </a:solidFill>
                        <a:latin typeface="Arial"/>
                      </a:endParaRPr>
                    </a:p>
                  </a:txBody>
                  <a:tcPr marL="72543" marR="82578" marT="20727" marB="155450" vert="vert270"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POSITIVE (TP)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NEGATIVE (FN)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1055047">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Terminated (1)</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Model correctly predicts that the contract is terminated by the customer.</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The model predicts that the contract is still active or has ended naturally but it is terminated.</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0003"/>
                  </a:ext>
                </a:extLst>
              </a:tr>
              <a:tr h="408925">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 </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FALSE POSITIVE (FP)</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TRUE NEGATIVE (TN)</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1270421">
                <a:tc vMerge="1">
                  <a:txBody>
                    <a:bodyPr/>
                    <a:lstStyle/>
                    <a:p>
                      <a:endParaRPr lang="de-DE"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10000"/>
                        </a:lnSpc>
                        <a:spcBef>
                          <a:spcPts val="601"/>
                        </a:spcBef>
                        <a:spcAft>
                          <a:spcPts val="1001"/>
                        </a:spcAft>
                      </a:pPr>
                      <a:r>
                        <a:rPr lang="en-GB" sz="1400" b="0" strike="noStrike" cap="none" spc="0">
                          <a:solidFill>
                            <a:schemeClr val="tx1"/>
                          </a:solidFill>
                          <a:latin typeface="Calibri"/>
                        </a:rPr>
                        <a:t>Contract Non-terminated (0)</a:t>
                      </a:r>
                      <a:endParaRPr lang="de-DE" sz="1400" b="0" strike="noStrike" cap="none" spc="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 The model predicts that the contract has been cancelled, but it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defTabSz="914400">
                        <a:lnSpc>
                          <a:spcPct val="110000"/>
                        </a:lnSpc>
                        <a:spcBef>
                          <a:spcPts val="601"/>
                        </a:spcBef>
                        <a:spcAft>
                          <a:spcPts val="1001"/>
                        </a:spcAft>
                      </a:pPr>
                      <a:r>
                        <a:rPr lang="en-GB" sz="1400" b="0" strike="noStrike" cap="none" spc="0" dirty="0">
                          <a:solidFill>
                            <a:schemeClr val="tx1"/>
                          </a:solidFill>
                          <a:latin typeface="Calibri"/>
                        </a:rPr>
                        <a:t>The model correctly predicts that the contract is still active or has ended naturally.</a:t>
                      </a:r>
                      <a:endParaRPr lang="de-DE" sz="1400" b="0" strike="noStrike" cap="none" spc="0" dirty="0">
                        <a:solidFill>
                          <a:schemeClr val="tx1"/>
                        </a:solidFill>
                        <a:latin typeface="Arial"/>
                      </a:endParaRPr>
                    </a:p>
                  </a:txBody>
                  <a:tcPr marL="72543" marR="82578" marT="20727" marB="15545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9" name="TextBox 8">
            <a:extLst>
              <a:ext uri="{FF2B5EF4-FFF2-40B4-BE49-F238E27FC236}">
                <a16:creationId xmlns:a16="http://schemas.microsoft.com/office/drawing/2014/main" id="{67F6A828-8677-F2A2-558D-3F17633F35F5}"/>
              </a:ext>
            </a:extLst>
          </p:cNvPr>
          <p:cNvSpPr txBox="1"/>
          <p:nvPr/>
        </p:nvSpPr>
        <p:spPr>
          <a:xfrm>
            <a:off x="1850997" y="5934456"/>
            <a:ext cx="8490003" cy="369332"/>
          </a:xfrm>
          <a:prstGeom prst="rect">
            <a:avLst/>
          </a:prstGeom>
          <a:noFill/>
        </p:spPr>
        <p:txBody>
          <a:bodyPr wrap="square" rtlCol="0">
            <a:spAutoFit/>
          </a:bodyPr>
          <a:lstStyle/>
          <a:p>
            <a:pPr algn="ctr"/>
            <a:r>
              <a:rPr lang="en-US" dirty="0">
                <a:solidFill>
                  <a:schemeClr val="accent3"/>
                </a:solidFill>
              </a:rPr>
              <a:t>Confusion Matrix</a:t>
            </a:r>
          </a:p>
        </p:txBody>
      </p:sp>
    </p:spTree>
    <p:extLst>
      <p:ext uri="{BB962C8B-B14F-4D97-AF65-F5344CB8AC3E}">
        <p14:creationId xmlns:p14="http://schemas.microsoft.com/office/powerpoint/2010/main" val="175213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rPr>
              <a:t>Data Exploration - Target &amp; </a:t>
            </a:r>
            <a:r>
              <a:rPr lang="en-US" sz="4400" b="0" strike="noStrike" spc="-1" dirty="0" err="1">
                <a:solidFill>
                  <a:schemeClr val="dk1"/>
                </a:solidFill>
              </a:rPr>
              <a:t>effEnd</a:t>
            </a:r>
            <a:endParaRPr lang="en-US" sz="4400" b="0" strike="noStrike" spc="-1" dirty="0">
              <a:solidFill>
                <a:schemeClr val="dk1"/>
              </a:solidFill>
            </a:endParaRPr>
          </a:p>
        </p:txBody>
      </p:sp>
      <p:sp>
        <p:nvSpPr>
          <p:cNvPr id="350" name="PlaceHolder 2"/>
          <p:cNvSpPr>
            <a:spLocks noGrp="1"/>
          </p:cNvSpPr>
          <p:nvPr>
            <p:ph type="ftr" idx="49"/>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51" name="PlaceHolder 3"/>
          <p:cNvSpPr>
            <a:spLocks noGrp="1"/>
          </p:cNvSpPr>
          <p:nvPr>
            <p:ph type="sldNum" idx="50"/>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6A30A64-A7FC-4ADE-9C07-9F381FB9586B}" type="slidenum">
              <a:rPr lang="en-US" sz="1200" b="0" strike="noStrike" spc="-1">
                <a:solidFill>
                  <a:schemeClr val="dk1">
                    <a:tint val="75000"/>
                  </a:schemeClr>
                </a:solidFill>
                <a:latin typeface="Calibri"/>
              </a:rPr>
              <a:t>16</a:t>
            </a:fld>
            <a:endParaRPr lang="de-DE" sz="1200" b="0" strike="noStrike" spc="-1">
              <a:solidFill>
                <a:srgbClr val="000000"/>
              </a:solidFill>
              <a:latin typeface="Times New Roman"/>
            </a:endParaRPr>
          </a:p>
        </p:txBody>
      </p:sp>
      <p:pic>
        <p:nvPicPr>
          <p:cNvPr id="352" name="Grafik 648351960" descr="Ein Bild, das Diagramm, Reihe, Screenshot enthält.&#10;&#10;Automatisch generierte Beschreibung"/>
          <p:cNvPicPr/>
          <p:nvPr/>
        </p:nvPicPr>
        <p:blipFill>
          <a:blip r:embed="rId3"/>
          <a:stretch/>
        </p:blipFill>
        <p:spPr>
          <a:xfrm>
            <a:off x="4204224" y="2663136"/>
            <a:ext cx="7215216" cy="2411784"/>
          </a:xfrm>
          <a:prstGeom prst="rect">
            <a:avLst/>
          </a:prstGeom>
          <a:ln w="0">
            <a:noFill/>
          </a:ln>
        </p:spPr>
      </p:pic>
      <p:pic>
        <p:nvPicPr>
          <p:cNvPr id="353" name="Grafik 1837813579" descr="Ein Bild, das Diagramm, Reihe, Screenshot, Design enthält.&#10;&#10;Automatisch generierte Beschreibung"/>
          <p:cNvPicPr/>
          <p:nvPr/>
        </p:nvPicPr>
        <p:blipFill>
          <a:blip r:embed="rId4"/>
          <a:stretch/>
        </p:blipFill>
        <p:spPr>
          <a:xfrm>
            <a:off x="4204224" y="2663136"/>
            <a:ext cx="7215216" cy="2411784"/>
          </a:xfrm>
          <a:prstGeom prst="rect">
            <a:avLst/>
          </a:prstGeom>
          <a:ln w="0">
            <a:noFill/>
          </a:ln>
        </p:spPr>
      </p:pic>
      <p:pic>
        <p:nvPicPr>
          <p:cNvPr id="2" name="Picture 2">
            <a:extLst>
              <a:ext uri="{FF2B5EF4-FFF2-40B4-BE49-F238E27FC236}">
                <a16:creationId xmlns:a16="http://schemas.microsoft.com/office/drawing/2014/main" id="{83EAB153-ED25-A021-5305-D844DA9CF71F}"/>
              </a:ext>
            </a:extLst>
          </p:cNvPr>
          <p:cNvPicPr/>
          <p:nvPr/>
        </p:nvPicPr>
        <p:blipFill>
          <a:blip r:embed="rId5"/>
          <a:stretch/>
        </p:blipFill>
        <p:spPr>
          <a:xfrm>
            <a:off x="838080" y="2098908"/>
            <a:ext cx="3039120" cy="3774744"/>
          </a:xfrm>
          <a:prstGeom prst="rect">
            <a:avLst/>
          </a:prstGeom>
          <a:ln w="0">
            <a:noFill/>
          </a:ln>
        </p:spPr>
      </p:pic>
      <p:pic>
        <p:nvPicPr>
          <p:cNvPr id="354" name="Picture 12"/>
          <p:cNvPicPr/>
          <p:nvPr/>
        </p:nvPicPr>
        <p:blipFill>
          <a:blip r:embed="rId6"/>
          <a:stretch/>
        </p:blipFill>
        <p:spPr>
          <a:xfrm>
            <a:off x="772560" y="2098908"/>
            <a:ext cx="3039120" cy="3774744"/>
          </a:xfrm>
          <a:prstGeom prst="rect">
            <a:avLst/>
          </a:prstGeom>
          <a:ln w="0">
            <a:noFill/>
          </a:ln>
        </p:spPr>
      </p:pic>
    </p:spTree>
    <p:extLst>
      <p:ext uri="{BB962C8B-B14F-4D97-AF65-F5344CB8AC3E}">
        <p14:creationId xmlns:p14="http://schemas.microsoft.com/office/powerpoint/2010/main" val="111547512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dirty="0">
                <a:solidFill>
                  <a:schemeClr val="dk1"/>
                </a:solidFill>
              </a:rPr>
              <a:t>Data Exploration – Alternative target</a:t>
            </a: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17</a:t>
            </a:fld>
            <a:endParaRPr/>
          </a:p>
        </p:txBody>
      </p:sp>
    </p:spTree>
    <p:extLst>
      <p:ext uri="{BB962C8B-B14F-4D97-AF65-F5344CB8AC3E}">
        <p14:creationId xmlns:p14="http://schemas.microsoft.com/office/powerpoint/2010/main" val="29954210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8CD0-F77C-AE5D-5203-14BBB59D685A}"/>
              </a:ext>
            </a:extLst>
          </p:cNvPr>
          <p:cNvSpPr>
            <a:spLocks noGrp="1"/>
          </p:cNvSpPr>
          <p:nvPr>
            <p:ph type="title"/>
          </p:nvPr>
        </p:nvSpPr>
        <p:spPr/>
        <p:txBody>
          <a:bodyPr/>
          <a:lstStyle/>
          <a:p>
            <a:r>
              <a:rPr lang="en-US" dirty="0"/>
              <a:t>Data Preparation</a:t>
            </a:r>
          </a:p>
        </p:txBody>
      </p:sp>
      <p:pic>
        <p:nvPicPr>
          <p:cNvPr id="5" name="Picture 4">
            <a:extLst>
              <a:ext uri="{FF2B5EF4-FFF2-40B4-BE49-F238E27FC236}">
                <a16:creationId xmlns:a16="http://schemas.microsoft.com/office/drawing/2014/main" id="{0F222A2E-A731-C657-CB4D-67353478C063}"/>
              </a:ext>
            </a:extLst>
          </p:cNvPr>
          <p:cNvPicPr>
            <a:picLocks noChangeAspect="1"/>
          </p:cNvPicPr>
          <p:nvPr/>
        </p:nvPicPr>
        <p:blipFill>
          <a:blip r:embed="rId3"/>
          <a:stretch>
            <a:fillRect/>
          </a:stretch>
        </p:blipFill>
        <p:spPr>
          <a:xfrm>
            <a:off x="6382512" y="1811190"/>
            <a:ext cx="5258492" cy="1856772"/>
          </a:xfrm>
          <a:prstGeom prst="rect">
            <a:avLst/>
          </a:prstGeom>
        </p:spPr>
      </p:pic>
      <p:pic>
        <p:nvPicPr>
          <p:cNvPr id="6" name="Grafik 1837813579" descr="Ein Bild, das Diagramm, Reihe, Screenshot, Design enthält.&#10;&#10;Automatisch generierte Beschreibung">
            <a:extLst>
              <a:ext uri="{FF2B5EF4-FFF2-40B4-BE49-F238E27FC236}">
                <a16:creationId xmlns:a16="http://schemas.microsoft.com/office/drawing/2014/main" id="{980E5BAD-C778-B53B-D992-2CA3A5DFE352}"/>
              </a:ext>
            </a:extLst>
          </p:cNvPr>
          <p:cNvPicPr/>
          <p:nvPr/>
        </p:nvPicPr>
        <p:blipFill>
          <a:blip r:embed="rId4"/>
          <a:stretch/>
        </p:blipFill>
        <p:spPr>
          <a:xfrm>
            <a:off x="424551" y="1834609"/>
            <a:ext cx="5363601" cy="1749840"/>
          </a:xfrm>
          <a:prstGeom prst="rect">
            <a:avLst/>
          </a:prstGeom>
          <a:ln w="0">
            <a:noFill/>
          </a:ln>
        </p:spPr>
      </p:pic>
      <p:sp>
        <p:nvSpPr>
          <p:cNvPr id="7" name="TextBox 6">
            <a:extLst>
              <a:ext uri="{FF2B5EF4-FFF2-40B4-BE49-F238E27FC236}">
                <a16:creationId xmlns:a16="http://schemas.microsoft.com/office/drawing/2014/main" id="{CCB4C62A-9BD6-1BDE-9D4F-7CFA1F0C71F3}"/>
              </a:ext>
            </a:extLst>
          </p:cNvPr>
          <p:cNvSpPr txBox="1"/>
          <p:nvPr/>
        </p:nvSpPr>
        <p:spPr>
          <a:xfrm>
            <a:off x="424551" y="1441858"/>
            <a:ext cx="4945224" cy="369332"/>
          </a:xfrm>
          <a:prstGeom prst="rect">
            <a:avLst/>
          </a:prstGeom>
          <a:noFill/>
        </p:spPr>
        <p:txBody>
          <a:bodyPr wrap="square" rtlCol="0">
            <a:spAutoFit/>
          </a:bodyPr>
          <a:lstStyle/>
          <a:p>
            <a:r>
              <a:rPr lang="en-US"/>
              <a:t>Cut </a:t>
            </a:r>
            <a:r>
              <a:rPr lang="en-US" err="1"/>
              <a:t>effectiveEndDate</a:t>
            </a:r>
            <a:endParaRPr lang="en-US"/>
          </a:p>
        </p:txBody>
      </p:sp>
      <p:sp>
        <p:nvSpPr>
          <p:cNvPr id="8" name="TextBox 7">
            <a:extLst>
              <a:ext uri="{FF2B5EF4-FFF2-40B4-BE49-F238E27FC236}">
                <a16:creationId xmlns:a16="http://schemas.microsoft.com/office/drawing/2014/main" id="{960891B4-D593-0F96-7916-C2514513B381}"/>
              </a:ext>
            </a:extLst>
          </p:cNvPr>
          <p:cNvSpPr txBox="1"/>
          <p:nvPr/>
        </p:nvSpPr>
        <p:spPr>
          <a:xfrm>
            <a:off x="6314488" y="1441858"/>
            <a:ext cx="4945224" cy="369332"/>
          </a:xfrm>
          <a:prstGeom prst="rect">
            <a:avLst/>
          </a:prstGeom>
          <a:noFill/>
        </p:spPr>
        <p:txBody>
          <a:bodyPr wrap="square" rtlCol="0">
            <a:spAutoFit/>
          </a:bodyPr>
          <a:lstStyle/>
          <a:p>
            <a:r>
              <a:rPr lang="en-US"/>
              <a:t>Add product </a:t>
            </a:r>
            <a:r>
              <a:rPr lang="en-US" err="1"/>
              <a:t>informations</a:t>
            </a:r>
            <a:endParaRPr lang="en-US"/>
          </a:p>
        </p:txBody>
      </p:sp>
      <p:sp>
        <p:nvSpPr>
          <p:cNvPr id="9" name="Rectangle 8">
            <a:extLst>
              <a:ext uri="{FF2B5EF4-FFF2-40B4-BE49-F238E27FC236}">
                <a16:creationId xmlns:a16="http://schemas.microsoft.com/office/drawing/2014/main" id="{568C0C76-6C46-2428-284E-4191C270CFF6}"/>
              </a:ext>
            </a:extLst>
          </p:cNvPr>
          <p:cNvSpPr/>
          <p:nvPr/>
        </p:nvSpPr>
        <p:spPr>
          <a:xfrm>
            <a:off x="354563"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605BDF-C344-5DE1-F3A0-1EB320DDCD3B}"/>
              </a:ext>
            </a:extLst>
          </p:cNvPr>
          <p:cNvSpPr/>
          <p:nvPr/>
        </p:nvSpPr>
        <p:spPr>
          <a:xfrm>
            <a:off x="6189006" y="1418440"/>
            <a:ext cx="5648431" cy="2285067"/>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336244289" descr="Ein Bild, das Text, Screenshot, Diagramm, parallel enthält.&#10;&#10;Automatisch generierte Beschreibung">
            <a:extLst>
              <a:ext uri="{FF2B5EF4-FFF2-40B4-BE49-F238E27FC236}">
                <a16:creationId xmlns:a16="http://schemas.microsoft.com/office/drawing/2014/main" id="{A2DC4D2D-0383-7399-FA04-C3853F88C365}"/>
              </a:ext>
            </a:extLst>
          </p:cNvPr>
          <p:cNvPicPr>
            <a:picLocks noChangeAspect="1"/>
          </p:cNvPicPr>
          <p:nvPr/>
        </p:nvPicPr>
        <p:blipFill>
          <a:blip r:embed="rId5"/>
          <a:stretch>
            <a:fillRect/>
          </a:stretch>
        </p:blipFill>
        <p:spPr>
          <a:xfrm>
            <a:off x="610136" y="3798276"/>
            <a:ext cx="4574053" cy="2998109"/>
          </a:xfrm>
          <a:prstGeom prst="rect">
            <a:avLst/>
          </a:prstGeom>
        </p:spPr>
      </p:pic>
      <p:cxnSp>
        <p:nvCxnSpPr>
          <p:cNvPr id="16" name="Straight Arrow Connector 15">
            <a:extLst>
              <a:ext uri="{FF2B5EF4-FFF2-40B4-BE49-F238E27FC236}">
                <a16:creationId xmlns:a16="http://schemas.microsoft.com/office/drawing/2014/main" id="{9B4B1AEA-F1FB-4EAC-686A-526AAEC2D7E3}"/>
              </a:ext>
            </a:extLst>
          </p:cNvPr>
          <p:cNvCxnSpPr>
            <a:cxnSpLocks/>
          </p:cNvCxnSpPr>
          <p:nvPr/>
        </p:nvCxnSpPr>
        <p:spPr>
          <a:xfrm>
            <a:off x="5431535" y="5038524"/>
            <a:ext cx="1901952"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D9288A9-D52E-5621-111A-A3A8BA459983}"/>
              </a:ext>
            </a:extLst>
          </p:cNvPr>
          <p:cNvSpPr txBox="1"/>
          <p:nvPr/>
        </p:nvSpPr>
        <p:spPr>
          <a:xfrm>
            <a:off x="5361771" y="4731502"/>
            <a:ext cx="2004903" cy="369332"/>
          </a:xfrm>
          <a:prstGeom prst="rect">
            <a:avLst/>
          </a:prstGeom>
          <a:noFill/>
        </p:spPr>
        <p:txBody>
          <a:bodyPr wrap="square" rtlCol="0">
            <a:spAutoFit/>
          </a:bodyPr>
          <a:lstStyle/>
          <a:p>
            <a:r>
              <a:rPr lang="en-US"/>
              <a:t>Create claims ratios</a:t>
            </a:r>
          </a:p>
        </p:txBody>
      </p:sp>
      <p:sp>
        <p:nvSpPr>
          <p:cNvPr id="20" name="Rectangle 19">
            <a:extLst>
              <a:ext uri="{FF2B5EF4-FFF2-40B4-BE49-F238E27FC236}">
                <a16:creationId xmlns:a16="http://schemas.microsoft.com/office/drawing/2014/main" id="{8837DB66-1438-416A-67C1-2EB382E440CC}"/>
              </a:ext>
            </a:extLst>
          </p:cNvPr>
          <p:cNvSpPr/>
          <p:nvPr/>
        </p:nvSpPr>
        <p:spPr>
          <a:xfrm>
            <a:off x="354563" y="3788952"/>
            <a:ext cx="11492305" cy="3023055"/>
          </a:xfrm>
          <a:prstGeom prst="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C454062-4700-CF35-03ED-C74800D86AC8}"/>
              </a:ext>
            </a:extLst>
          </p:cNvPr>
          <p:cNvPicPr>
            <a:picLocks noChangeAspect="1"/>
          </p:cNvPicPr>
          <p:nvPr/>
        </p:nvPicPr>
        <p:blipFill>
          <a:blip r:embed="rId6"/>
          <a:stretch>
            <a:fillRect/>
          </a:stretch>
        </p:blipFill>
        <p:spPr>
          <a:xfrm>
            <a:off x="8019396" y="3909942"/>
            <a:ext cx="3240316" cy="2473871"/>
          </a:xfrm>
          <a:prstGeom prst="rect">
            <a:avLst/>
          </a:prstGeom>
        </p:spPr>
      </p:pic>
    </p:spTree>
    <p:extLst>
      <p:ext uri="{BB962C8B-B14F-4D97-AF65-F5344CB8AC3E}">
        <p14:creationId xmlns:p14="http://schemas.microsoft.com/office/powerpoint/2010/main" val="289284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Random Test data</a:t>
            </a:r>
            <a:endParaRPr lang="en-US" sz="4400" b="0" strike="noStrike" spc="-1" dirty="0">
              <a:solidFill>
                <a:schemeClr val="dk1"/>
              </a:solidFill>
              <a:latin typeface="Calibri"/>
            </a:endParaRPr>
          </a:p>
        </p:txBody>
      </p:sp>
      <p:pic>
        <p:nvPicPr>
          <p:cNvPr id="378" name="Picture 2"/>
          <p:cNvPicPr/>
          <p:nvPr/>
        </p:nvPicPr>
        <p:blipFill>
          <a:blip r:embed="rId3"/>
          <a:stretch/>
        </p:blipFill>
        <p:spPr>
          <a:xfrm>
            <a:off x="1283805" y="2606040"/>
            <a:ext cx="4755960" cy="2757240"/>
          </a:xfrm>
          <a:prstGeom prst="rect">
            <a:avLst/>
          </a:prstGeom>
          <a:ln w="0">
            <a:noFill/>
          </a:ln>
        </p:spPr>
      </p:pic>
      <p:pic>
        <p:nvPicPr>
          <p:cNvPr id="379" name="Content Placeholder 8"/>
          <p:cNvPicPr/>
          <p:nvPr/>
        </p:nvPicPr>
        <p:blipFill>
          <a:blip r:embed="rId4"/>
          <a:stretch/>
        </p:blipFill>
        <p:spPr>
          <a:xfrm>
            <a:off x="7148124" y="1320273"/>
            <a:ext cx="3414240" cy="5473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64917CB3-EB01-4270-9F60-06D6453F364B}" type="slidenum">
              <a:rPr/>
              <a:t>19</a:t>
            </a:fld>
            <a:endParaRPr/>
          </a:p>
        </p:txBody>
      </p:sp>
      <p:sp>
        <p:nvSpPr>
          <p:cNvPr id="5" name="Rectangle 4">
            <a:extLst>
              <a:ext uri="{FF2B5EF4-FFF2-40B4-BE49-F238E27FC236}">
                <a16:creationId xmlns:a16="http://schemas.microsoft.com/office/drawing/2014/main" id="{9156F834-EABB-EB2A-CE1E-A92C2401FB46}"/>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23" name="Rectangle 3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4" name="Rectangle 38">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5" name="Rectangle 40">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6" name="Rectangle 42">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7" name="Freeform: Shape 44">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28" name="Rectangle 46">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strike="noStrike" spc="-1">
              <a:solidFill>
                <a:schemeClr val="lt1"/>
              </a:solidFill>
              <a:latin typeface="Calibri"/>
            </a:endParaRPr>
          </a:p>
        </p:txBody>
      </p:sp>
      <p:sp>
        <p:nvSpPr>
          <p:cNvPr id="229" name="PlaceHolder 1"/>
          <p:cNvSpPr>
            <a:spLocks noGrp="1"/>
          </p:cNvSpPr>
          <p:nvPr>
            <p:ph type="title"/>
          </p:nvPr>
        </p:nvSpPr>
        <p:spPr>
          <a:xfrm>
            <a:off x="586440" y="1683720"/>
            <a:ext cx="3115080" cy="2396160"/>
          </a:xfrm>
          <a:prstGeom prst="rect">
            <a:avLst/>
          </a:prstGeom>
          <a:noFill/>
          <a:ln w="0">
            <a:noFill/>
          </a:ln>
        </p:spPr>
        <p:txBody>
          <a:bodyPr lIns="91440" tIns="45720" rIns="91440" bIns="45720" anchor="b">
            <a:normAutofit/>
          </a:bodyPr>
          <a:lstStyle/>
          <a:p>
            <a:pPr indent="0" algn="r" defTabSz="914400">
              <a:lnSpc>
                <a:spcPct val="90000"/>
              </a:lnSpc>
              <a:buNone/>
            </a:pPr>
            <a:r>
              <a:rPr lang="en-US" sz="4000" strike="noStrike" spc="-1">
                <a:solidFill>
                  <a:schemeClr val="tx1">
                    <a:lumMod val="50000"/>
                    <a:lumOff val="50000"/>
                  </a:schemeClr>
                </a:solidFill>
                <a:latin typeface="Calibri Light"/>
              </a:rPr>
              <a:t>Problem description &amp; Project objectives</a:t>
            </a:r>
            <a:endParaRPr lang="en-US" sz="4000" strike="noStrike" spc="-1">
              <a:solidFill>
                <a:schemeClr val="tx1">
                  <a:lumMod val="50000"/>
                  <a:lumOff val="50000"/>
                </a:schemeClr>
              </a:solidFill>
              <a:latin typeface="Calibri"/>
              <a:ea typeface="Calibri"/>
              <a:cs typeface="Calibri"/>
            </a:endParaRPr>
          </a:p>
        </p:txBody>
      </p:sp>
      <p:sp>
        <p:nvSpPr>
          <p:cNvPr id="230" name="PlaceHolder 2"/>
          <p:cNvSpPr>
            <a:spLocks noGrp="1"/>
          </p:cNvSpPr>
          <p:nvPr>
            <p:ph type="ftr" idx="19"/>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31" name="PlaceHolder 3"/>
          <p:cNvSpPr>
            <a:spLocks noGrp="1"/>
          </p:cNvSpPr>
          <p:nvPr>
            <p:ph type="sldNum" idx="20"/>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5D9F4DB3-AA61-4C48-B32A-8CC1ADE2C295}" type="slidenum">
              <a:rPr lang="en-US" sz="1100" b="0" strike="noStrike" spc="-1">
                <a:solidFill>
                  <a:schemeClr val="dk1">
                    <a:lumMod val="50000"/>
                    <a:lumOff val="50000"/>
                  </a:schemeClr>
                </a:solidFill>
                <a:latin typeface="Calibri"/>
              </a:rPr>
              <a:t>2</a:t>
            </a:fld>
            <a:endParaRPr lang="de-DE" sz="11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2241559740"/>
              </p:ext>
            </p:extLst>
          </p:nvPr>
        </p:nvGraphicFramePr>
        <p:xfrm>
          <a:off x="4789981" y="621204"/>
          <a:ext cx="6666480" cy="545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11"/>
          <p:cNvPicPr/>
          <p:nvPr/>
        </p:nvPicPr>
        <p:blipFill>
          <a:blip r:embed="rId3"/>
          <a:stretch/>
        </p:blipFill>
        <p:spPr>
          <a:xfrm>
            <a:off x="7107480" y="1232640"/>
            <a:ext cx="3360600" cy="5488560"/>
          </a:xfrm>
          <a:prstGeom prst="rect">
            <a:avLst/>
          </a:prstGeom>
          <a:ln w="0">
            <a:noFill/>
          </a:ln>
        </p:spPr>
      </p:pic>
      <p:pic>
        <p:nvPicPr>
          <p:cNvPr id="381" name="Picture 6"/>
          <p:cNvPicPr/>
          <p:nvPr/>
        </p:nvPicPr>
        <p:blipFill>
          <a:blip r:embed="rId4"/>
          <a:stretch/>
        </p:blipFill>
        <p:spPr>
          <a:xfrm>
            <a:off x="1240920" y="2569680"/>
            <a:ext cx="4854960" cy="2814480"/>
          </a:xfrm>
          <a:prstGeom prst="rect">
            <a:avLst/>
          </a:prstGeom>
          <a:ln w="0">
            <a:noFill/>
          </a:ln>
        </p:spPr>
      </p:pic>
      <p:sp>
        <p:nvSpPr>
          <p:cNvPr id="38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Time-related Test data</a:t>
            </a:r>
            <a:endParaRPr lang="en-US" sz="4400" b="0" strike="noStrike" spc="-1" dirty="0">
              <a:solidFill>
                <a:schemeClr val="dk1"/>
              </a:solidFill>
              <a:latin typeface="Calibri"/>
            </a:endParaRPr>
          </a:p>
        </p:txBody>
      </p: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1F81F84-0791-465B-8B6D-3D7A2523122F}" type="slidenum">
              <a:rPr/>
              <a:t>20</a:t>
            </a:fld>
            <a:endParaRPr/>
          </a:p>
        </p:txBody>
      </p:sp>
      <p:sp>
        <p:nvSpPr>
          <p:cNvPr id="5" name="Rectangle 4">
            <a:extLst>
              <a:ext uri="{FF2B5EF4-FFF2-40B4-BE49-F238E27FC236}">
                <a16:creationId xmlns:a16="http://schemas.microsoft.com/office/drawing/2014/main" id="{1CC810E0-E658-0250-5CCF-F1011FEA230C}"/>
              </a:ext>
            </a:extLst>
          </p:cNvPr>
          <p:cNvSpPr/>
          <p:nvPr/>
        </p:nvSpPr>
        <p:spPr>
          <a:xfrm>
            <a:off x="7233304" y="1779409"/>
            <a:ext cx="2821258" cy="138602"/>
          </a:xfrm>
          <a:prstGeom prst="rect">
            <a:avLst/>
          </a:prstGeom>
          <a:noFill/>
          <a:ln w="127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Model comparison</a:t>
            </a:r>
            <a:endParaRPr lang="en-US" sz="4400" b="0" strike="noStrike" spc="-1" dirty="0">
              <a:solidFill>
                <a:schemeClr val="dk1"/>
              </a:solidFill>
              <a:latin typeface="Calibri"/>
            </a:endParaRPr>
          </a:p>
        </p:txBody>
      </p:sp>
      <p:pic>
        <p:nvPicPr>
          <p:cNvPr id="384" name="Picture 2"/>
          <p:cNvPicPr/>
          <p:nvPr/>
        </p:nvPicPr>
        <p:blipFill>
          <a:blip r:embed="rId3"/>
          <a:stretch/>
        </p:blipFill>
        <p:spPr>
          <a:xfrm>
            <a:off x="3365280" y="1825560"/>
            <a:ext cx="5460840" cy="43509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A18B2A0-6116-4A84-B747-2521CDCC7C29}" type="slidenum">
              <a:r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Termination Probabilities</a:t>
            </a:r>
            <a:endParaRPr lang="en-US" sz="4400" b="0" strike="noStrike" spc="-1" dirty="0">
              <a:solidFill>
                <a:schemeClr val="dk1"/>
              </a:solidFill>
              <a:latin typeface="Calibri"/>
            </a:endParaRPr>
          </a:p>
        </p:txBody>
      </p:sp>
      <p:pic>
        <p:nvPicPr>
          <p:cNvPr id="386" name="Picture 7" descr="A graph of different types of data&#10;&#10;Description automatically generated with medium confidence"/>
          <p:cNvPicPr/>
          <p:nvPr/>
        </p:nvPicPr>
        <p:blipFill>
          <a:blip r:embed="rId3"/>
          <a:stretch/>
        </p:blipFill>
        <p:spPr>
          <a:xfrm>
            <a:off x="5887800" y="1624539"/>
            <a:ext cx="5504760" cy="38120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E2B6C50D-714B-4BEF-91C7-3DE937432C96}" type="slidenum">
              <a:rPr/>
              <a:t>22</a:t>
            </a:fld>
            <a:endParaRPr/>
          </a:p>
        </p:txBody>
      </p:sp>
      <p:pic>
        <p:nvPicPr>
          <p:cNvPr id="5" name="Picture 4">
            <a:extLst>
              <a:ext uri="{FF2B5EF4-FFF2-40B4-BE49-F238E27FC236}">
                <a16:creationId xmlns:a16="http://schemas.microsoft.com/office/drawing/2014/main" id="{79398F01-1D1F-EE3B-A046-B3AFE40B2BD1}"/>
              </a:ext>
            </a:extLst>
          </p:cNvPr>
          <p:cNvPicPr>
            <a:picLocks noChangeAspect="1"/>
          </p:cNvPicPr>
          <p:nvPr/>
        </p:nvPicPr>
        <p:blipFill>
          <a:blip r:embed="rId4"/>
          <a:stretch>
            <a:fillRect/>
          </a:stretch>
        </p:blipFill>
        <p:spPr>
          <a:xfrm>
            <a:off x="2287739" y="2241395"/>
            <a:ext cx="2111650" cy="3029278"/>
          </a:xfrm>
          <a:prstGeom prst="rect">
            <a:avLst/>
          </a:prstGeom>
        </p:spPr>
      </p:pic>
      <p:pic>
        <p:nvPicPr>
          <p:cNvPr id="387" name="Picture 8" descr="A graph of different sizes and colors&#10;&#10;Description automatically generated with medium confidence"/>
          <p:cNvPicPr/>
          <p:nvPr/>
        </p:nvPicPr>
        <p:blipFill>
          <a:blip r:embed="rId5"/>
          <a:stretch/>
        </p:blipFill>
        <p:spPr>
          <a:xfrm>
            <a:off x="323311" y="1792774"/>
            <a:ext cx="5049720" cy="3926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Calibri Light"/>
              </a:rPr>
              <a:t>Modelling - SHAP Interpretations</a:t>
            </a:r>
            <a:endParaRPr lang="en-US" sz="4400" b="0" strike="noStrike" spc="-1" dirty="0">
              <a:solidFill>
                <a:schemeClr val="dk1"/>
              </a:solidFill>
              <a:latin typeface="Calibri"/>
            </a:endParaRPr>
          </a:p>
        </p:txBody>
      </p:sp>
      <p:pic>
        <p:nvPicPr>
          <p:cNvPr id="389" name="Picture 13"/>
          <p:cNvPicPr/>
          <p:nvPr/>
        </p:nvPicPr>
        <p:blipFill>
          <a:blip r:embed="rId3"/>
          <a:stretch/>
        </p:blipFill>
        <p:spPr>
          <a:xfrm>
            <a:off x="941040" y="1383480"/>
            <a:ext cx="4413960" cy="5109120"/>
          </a:xfrm>
          <a:prstGeom prst="rect">
            <a:avLst/>
          </a:prstGeom>
          <a:ln w="0">
            <a:noFill/>
          </a:ln>
        </p:spPr>
      </p:pic>
      <p:pic>
        <p:nvPicPr>
          <p:cNvPr id="390" name="Picture 6" descr="A graph with red and blue squares&#10;&#10;Description automatically generated"/>
          <p:cNvPicPr/>
          <p:nvPr/>
        </p:nvPicPr>
        <p:blipFill>
          <a:blip r:embed="rId4"/>
          <a:stretch/>
        </p:blipFill>
        <p:spPr>
          <a:xfrm>
            <a:off x="6669720" y="1690560"/>
            <a:ext cx="4394880" cy="3074760"/>
          </a:xfrm>
          <a:prstGeom prst="rect">
            <a:avLst/>
          </a:prstGeom>
          <a:ln w="0">
            <a:noFill/>
          </a:ln>
        </p:spPr>
      </p:pic>
      <p:pic>
        <p:nvPicPr>
          <p:cNvPr id="391" name="Picture 8" descr="A red line with black text&#10;&#10;Description automatically generated"/>
          <p:cNvPicPr/>
          <p:nvPr/>
        </p:nvPicPr>
        <p:blipFill>
          <a:blip r:embed="rId5"/>
          <a:stretch/>
        </p:blipFill>
        <p:spPr>
          <a:xfrm>
            <a:off x="5859000" y="5078160"/>
            <a:ext cx="6016320" cy="79236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854F952-1107-4364-9746-C1147D7D077D}" type="slidenum">
              <a:rPr/>
              <a:t>23</a:t>
            </a:fld>
            <a:endParaRPr/>
          </a:p>
        </p:txBody>
      </p:sp>
      <p:sp>
        <p:nvSpPr>
          <p:cNvPr id="2" name="TextBox 1">
            <a:extLst>
              <a:ext uri="{FF2B5EF4-FFF2-40B4-BE49-F238E27FC236}">
                <a16:creationId xmlns:a16="http://schemas.microsoft.com/office/drawing/2014/main" id="{A4688F98-FA6D-1B57-307F-856973B5D287}"/>
              </a:ext>
            </a:extLst>
          </p:cNvPr>
          <p:cNvSpPr txBox="1"/>
          <p:nvPr/>
        </p:nvSpPr>
        <p:spPr>
          <a:xfrm>
            <a:off x="7806456" y="5998694"/>
            <a:ext cx="2121408" cy="369332"/>
          </a:xfrm>
          <a:prstGeom prst="rect">
            <a:avLst/>
          </a:prstGeom>
          <a:noFill/>
          <a:ln w="19050">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b="1" dirty="0">
                <a:sym typeface="Wingdings" panose="05000000000000000000" pitchFamily="2" charset="2"/>
              </a:rPr>
              <a:t> </a:t>
            </a:r>
            <a:r>
              <a:rPr lang="en-US" b="1" dirty="0" err="1">
                <a:sym typeface="Wingdings" panose="05000000000000000000" pitchFamily="2" charset="2"/>
              </a:rPr>
              <a:t>Streamlit</a:t>
            </a:r>
            <a:r>
              <a:rPr lang="en-US" b="1" dirty="0">
                <a:sym typeface="Wingdings" panose="05000000000000000000" pitchFamily="2" charset="2"/>
              </a:rPr>
              <a:t> Demo</a:t>
            </a:r>
            <a:endParaRPr lang="en-US" b="1"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03"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r>
              <a:rPr lang="en-US" sz="3200" spc="-1" dirty="0">
                <a:solidFill>
                  <a:schemeClr val="dk1"/>
                </a:solidFill>
                <a:latin typeface="Calibri Light"/>
              </a:rPr>
              <a:t>Conclusions</a:t>
            </a:r>
            <a:endParaRPr lang="en-US" sz="3200" spc="-1" dirty="0">
              <a:solidFill>
                <a:schemeClr val="dk1"/>
              </a:solidFill>
              <a:latin typeface="Calibri Light"/>
              <a:cs typeface="Calibri Light"/>
            </a:endParaRPr>
          </a:p>
        </p:txBody>
      </p:sp>
      <p:cxnSp>
        <p:nvCxnSpPr>
          <p:cNvPr id="304"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sp>
        <p:nvSpPr>
          <p:cNvPr id="305" name="PlaceHolder 2"/>
          <p:cNvSpPr>
            <a:spLocks noGrp="1"/>
          </p:cNvSpPr>
          <p:nvPr>
            <p:ph type="sldNum" idx="3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9D9D3384-89C5-4DFA-94FE-7878FB930953}" type="slidenum">
              <a:rPr lang="en-US" sz="1200" b="0" strike="noStrike" spc="-1">
                <a:solidFill>
                  <a:schemeClr val="dk1">
                    <a:tint val="75000"/>
                  </a:schemeClr>
                </a:solidFill>
                <a:latin typeface="Calibri"/>
              </a:rPr>
              <a:t>24</a:t>
            </a:fld>
            <a:endParaRPr lang="de-DE" sz="1200" b="0" strike="noStrike" spc="-1">
              <a:solidFill>
                <a:srgbClr val="000000"/>
              </a:solidFill>
              <a:latin typeface="Times New Roman"/>
            </a:endParaRPr>
          </a:p>
        </p:txBody>
      </p:sp>
      <p:sp>
        <p:nvSpPr>
          <p:cNvPr id="307" name="PlaceHolder 4"/>
          <p:cNvSpPr>
            <a:spLocks noGrp="1"/>
          </p:cNvSpPr>
          <p:nvPr>
            <p:ph type="ftr" idx="3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 name="PlaceHolder 2">
            <a:extLst>
              <a:ext uri="{FF2B5EF4-FFF2-40B4-BE49-F238E27FC236}">
                <a16:creationId xmlns:a16="http://schemas.microsoft.com/office/drawing/2014/main" id="{131B339A-2B2A-E6E2-4D91-5085127CB099}"/>
              </a:ext>
            </a:extLst>
          </p:cNvPr>
          <p:cNvSpPr txBox="1">
            <a:spLocks/>
          </p:cNvSpPr>
          <p:nvPr/>
        </p:nvSpPr>
        <p:spPr>
          <a:xfrm>
            <a:off x="537955" y="1408030"/>
            <a:ext cx="515736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dirty="0">
                <a:solidFill>
                  <a:schemeClr val="dk1"/>
                </a:solidFill>
                <a:latin typeface="Calibri"/>
              </a:rPr>
              <a:t>Results</a:t>
            </a:r>
            <a:endParaRPr lang="en-US" sz="2400" spc="-1" dirty="0">
              <a:solidFill>
                <a:schemeClr val="dk1"/>
              </a:solidFill>
              <a:latin typeface="Calibri"/>
            </a:endParaRPr>
          </a:p>
        </p:txBody>
      </p:sp>
      <p:sp>
        <p:nvSpPr>
          <p:cNvPr id="5" name="PlaceHolder 3">
            <a:extLst>
              <a:ext uri="{FF2B5EF4-FFF2-40B4-BE49-F238E27FC236}">
                <a16:creationId xmlns:a16="http://schemas.microsoft.com/office/drawing/2014/main" id="{48AE17D9-63AD-3242-EC6C-075CE890A1DF}"/>
              </a:ext>
            </a:extLst>
          </p:cNvPr>
          <p:cNvSpPr txBox="1">
            <a:spLocks/>
          </p:cNvSpPr>
          <p:nvPr/>
        </p:nvSpPr>
        <p:spPr>
          <a:xfrm>
            <a:off x="767993" y="2390221"/>
            <a:ext cx="6681360" cy="4072428"/>
          </a:xfrm>
          <a:prstGeom prst="rect">
            <a:avLst/>
          </a:prstGeom>
          <a:noFill/>
          <a:ln w="0">
            <a:noFill/>
          </a:ln>
        </p:spPr>
        <p:txBody>
          <a:bodyPr lIns="91440" tIns="45720" rIns="91440" bIns="45720" anchor="t">
            <a:normAutofit fontScale="79269"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Arial"/>
              <a:buChar char="•"/>
            </a:pPr>
            <a:r>
              <a:rPr lang="en-US" b="1" spc="-1" dirty="0">
                <a:solidFill>
                  <a:schemeClr val="dk1"/>
                </a:solidFill>
                <a:latin typeface="Calibri"/>
              </a:rPr>
              <a:t>Sales Forecast:</a:t>
            </a:r>
          </a:p>
          <a:p>
            <a:pPr lvl="1" indent="-285750">
              <a:lnSpc>
                <a:spcPct val="110000"/>
              </a:lnSpc>
              <a:spcBef>
                <a:spcPts val="1134"/>
              </a:spcBef>
              <a:buClr>
                <a:srgbClr val="000000"/>
              </a:buClr>
              <a:buSzPct val="75000"/>
            </a:pPr>
            <a:r>
              <a:rPr lang="en-US" b="1" spc="-1" dirty="0">
                <a:solidFill>
                  <a:schemeClr val="dk1"/>
                </a:solidFill>
                <a:latin typeface="Calibri"/>
              </a:rPr>
              <a:t>Time series: </a:t>
            </a:r>
            <a:r>
              <a:rPr lang="en-US" spc="-1" dirty="0">
                <a:solidFill>
                  <a:schemeClr val="dk1"/>
                </a:solidFill>
                <a:latin typeface="Calibri"/>
              </a:rPr>
              <a:t>Old Model Zone ML like </a:t>
            </a:r>
            <a:r>
              <a:rPr lang="en-US" spc="-1" dirty="0" err="1">
                <a:solidFill>
                  <a:schemeClr val="dk1"/>
                </a:solidFill>
                <a:latin typeface="Calibri"/>
              </a:rPr>
              <a:t>XGBoost</a:t>
            </a:r>
            <a:r>
              <a:rPr lang="en-US" spc="-1" dirty="0">
                <a:solidFill>
                  <a:schemeClr val="dk1"/>
                </a:solidFill>
                <a:latin typeface="Calibri"/>
              </a:rPr>
              <a:t> or Random Forest Regressor are suitable. For New Model Zone only </a:t>
            </a:r>
            <a:r>
              <a:rPr lang="en-US" spc="-1" dirty="0" err="1">
                <a:solidFill>
                  <a:schemeClr val="dk1"/>
                </a:solidFill>
                <a:latin typeface="Calibri"/>
              </a:rPr>
              <a:t>Mulitple</a:t>
            </a:r>
            <a:r>
              <a:rPr lang="en-US" spc="-1" dirty="0">
                <a:solidFill>
                  <a:schemeClr val="dk1"/>
                </a:solidFill>
                <a:latin typeface="Calibri"/>
              </a:rPr>
              <a:t> Linear Regression is suitable. </a:t>
            </a:r>
            <a:endParaRPr lang="en-US" spc="-1" dirty="0">
              <a:solidFill>
                <a:schemeClr val="dk1"/>
              </a:solidFill>
              <a:latin typeface="Calibri"/>
              <a:cs typeface="Calibri"/>
            </a:endParaRPr>
          </a:p>
          <a:p>
            <a:pPr lvl="1" indent="-285750">
              <a:lnSpc>
                <a:spcPct val="110000"/>
              </a:lnSpc>
              <a:spcBef>
                <a:spcPts val="1134"/>
              </a:spcBef>
              <a:buClr>
                <a:srgbClr val="000000"/>
              </a:buClr>
              <a:buSzPct val="75000"/>
            </a:pPr>
            <a:r>
              <a:rPr lang="en-US" b="1" spc="-1" dirty="0">
                <a:solidFill>
                  <a:schemeClr val="dk1"/>
                </a:solidFill>
                <a:latin typeface="Calibri"/>
                <a:cs typeface="Calibri"/>
              </a:rPr>
              <a:t>Classification: </a:t>
            </a:r>
            <a:r>
              <a:rPr lang="en-US" spc="-1" dirty="0">
                <a:solidFill>
                  <a:schemeClr val="dk1"/>
                </a:solidFill>
                <a:latin typeface="Calibri"/>
                <a:cs typeface="Calibri"/>
              </a:rPr>
              <a:t>KNN-model with Manhattan metric shows the best results; still the model cannot be applied in the business context.</a:t>
            </a:r>
          </a:p>
          <a:p>
            <a:pPr indent="0">
              <a:spcBef>
                <a:spcPts val="499"/>
              </a:spcBef>
              <a:buFont typeface="Arial" panose="020B0604020202020204" pitchFamily="34" charset="0"/>
              <a:buNone/>
            </a:pPr>
            <a:endParaRPr lang="en-US" sz="2400" spc="-1" dirty="0">
              <a:solidFill>
                <a:schemeClr val="dk1"/>
              </a:solidFill>
              <a:latin typeface="Calibri"/>
            </a:endParaRPr>
          </a:p>
          <a:p>
            <a:pPr>
              <a:spcBef>
                <a:spcPts val="1001"/>
              </a:spcBef>
              <a:buClr>
                <a:srgbClr val="000000"/>
              </a:buClr>
              <a:buFont typeface="Arial"/>
              <a:buChar char="•"/>
            </a:pPr>
            <a:r>
              <a:rPr lang="en-US" b="1" spc="-1" dirty="0">
                <a:solidFill>
                  <a:schemeClr val="dk1"/>
                </a:solidFill>
                <a:latin typeface="Calibri"/>
              </a:rPr>
              <a:t>Churn Prediction: </a:t>
            </a:r>
            <a:endParaRPr lang="en-US" b="1"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Solid results, </a:t>
            </a:r>
            <a:r>
              <a:rPr lang="en-US" spc="-1" dirty="0" err="1">
                <a:solidFill>
                  <a:schemeClr val="dk1"/>
                </a:solidFill>
                <a:latin typeface="Calibri"/>
              </a:rPr>
              <a:t>XGBClassifier</a:t>
            </a:r>
            <a:r>
              <a:rPr lang="en-US" spc="-1" dirty="0">
                <a:solidFill>
                  <a:schemeClr val="dk1"/>
                </a:solidFill>
                <a:latin typeface="Calibri"/>
              </a:rPr>
              <a:t> most suitable for interpretation</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GB" spc="-1" dirty="0">
                <a:solidFill>
                  <a:schemeClr val="dk1"/>
                </a:solidFill>
                <a:latin typeface="Calibri"/>
              </a:rPr>
              <a:t>Too much focus on effective end</a:t>
            </a:r>
            <a:endParaRPr lang="en-US" spc="-1" dirty="0">
              <a:solidFill>
                <a:schemeClr val="dk1"/>
              </a:solidFill>
              <a:latin typeface="Calibri"/>
              <a:cs typeface="Calibri"/>
            </a:endParaRPr>
          </a:p>
          <a:p>
            <a:pPr lvl="1">
              <a:lnSpc>
                <a:spcPct val="120000"/>
              </a:lnSpc>
              <a:spcBef>
                <a:spcPts val="499"/>
              </a:spcBef>
              <a:buClr>
                <a:srgbClr val="000000"/>
              </a:buClr>
              <a:buFont typeface="Arial"/>
              <a:buChar char="•"/>
            </a:pPr>
            <a:r>
              <a:rPr lang="en-US" spc="-1" dirty="0">
                <a:solidFill>
                  <a:schemeClr val="dk1"/>
                </a:solidFill>
                <a:latin typeface="Calibri"/>
              </a:rPr>
              <a:t>Limited business relevant success</a:t>
            </a:r>
            <a:endParaRPr lang="en-US" spc="-1" dirty="0">
              <a:solidFill>
                <a:schemeClr val="dk1"/>
              </a:solidFill>
              <a:latin typeface="Calibri"/>
              <a:cs typeface="Calibri"/>
            </a:endParaRPr>
          </a:p>
        </p:txBody>
      </p:sp>
      <p:sp>
        <p:nvSpPr>
          <p:cNvPr id="7" name="PlaceHolder 4">
            <a:extLst>
              <a:ext uri="{FF2B5EF4-FFF2-40B4-BE49-F238E27FC236}">
                <a16:creationId xmlns:a16="http://schemas.microsoft.com/office/drawing/2014/main" id="{57066708-23B8-16AE-D59C-BDE274B24AA0}"/>
              </a:ext>
            </a:extLst>
          </p:cNvPr>
          <p:cNvSpPr txBox="1">
            <a:spLocks/>
          </p:cNvSpPr>
          <p:nvPr/>
        </p:nvSpPr>
        <p:spPr>
          <a:xfrm>
            <a:off x="7336766" y="1408030"/>
            <a:ext cx="5182920" cy="823680"/>
          </a:xfrm>
          <a:prstGeom prst="rect">
            <a:avLst/>
          </a:prstGeom>
          <a:noFill/>
          <a:ln w="0">
            <a:noFill/>
          </a:ln>
        </p:spPr>
        <p:txBody>
          <a:bodyPr lIns="91440" tIns="45720" rIns="91440" bIns="4572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1001"/>
              </a:spcBef>
              <a:buFont typeface="Arial" panose="020B0604020202020204" pitchFamily="34" charset="0"/>
              <a:buNone/>
              <a:tabLst>
                <a:tab pos="0" algn="l"/>
              </a:tabLst>
            </a:pPr>
            <a:r>
              <a:rPr lang="en-US" sz="2400" b="1" spc="-1">
                <a:solidFill>
                  <a:schemeClr val="dk1"/>
                </a:solidFill>
                <a:latin typeface="Calibri"/>
              </a:rPr>
              <a:t>Challenges</a:t>
            </a:r>
            <a:endParaRPr lang="en-US" sz="2400" spc="-1">
              <a:solidFill>
                <a:schemeClr val="dk1"/>
              </a:solidFill>
              <a:latin typeface="Calibri"/>
            </a:endParaRPr>
          </a:p>
        </p:txBody>
      </p:sp>
      <p:sp>
        <p:nvSpPr>
          <p:cNvPr id="10" name="PlaceHolder 5">
            <a:extLst>
              <a:ext uri="{FF2B5EF4-FFF2-40B4-BE49-F238E27FC236}">
                <a16:creationId xmlns:a16="http://schemas.microsoft.com/office/drawing/2014/main" id="{50194F7A-1440-56DF-0616-D19989CB394A}"/>
              </a:ext>
            </a:extLst>
          </p:cNvPr>
          <p:cNvSpPr txBox="1">
            <a:spLocks/>
          </p:cNvSpPr>
          <p:nvPr/>
        </p:nvSpPr>
        <p:spPr>
          <a:xfrm>
            <a:off x="7566804" y="2390221"/>
            <a:ext cx="5182920" cy="3684240"/>
          </a:xfrm>
          <a:prstGeom prst="rect">
            <a:avLst/>
          </a:prstGeom>
          <a:noFill/>
          <a:ln w="0">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01"/>
              </a:spcBef>
              <a:buClr>
                <a:srgbClr val="000000"/>
              </a:buClr>
              <a:buFont typeface="Wingdings"/>
              <a:buChar char="Ø"/>
            </a:pPr>
            <a:r>
              <a:rPr lang="en-US" sz="2400" spc="-1" dirty="0">
                <a:solidFill>
                  <a:schemeClr val="dk1"/>
                </a:solidFill>
                <a:latin typeface="Calibri"/>
              </a:rPr>
              <a:t> project management</a:t>
            </a:r>
            <a:endParaRPr lang="en-US" dirty="0">
              <a:solidFill>
                <a:schemeClr val="dk1"/>
              </a:solidFill>
            </a:endParaRPr>
          </a:p>
          <a:p>
            <a:pPr>
              <a:spcBef>
                <a:spcPts val="1001"/>
              </a:spcBef>
              <a:buClr>
                <a:srgbClr val="000000"/>
              </a:buClr>
              <a:buFont typeface="Wingdings"/>
              <a:buChar char="Ø"/>
            </a:pPr>
            <a:r>
              <a:rPr lang="en-US" sz="2400" spc="-1" dirty="0">
                <a:solidFill>
                  <a:schemeClr val="dk1"/>
                </a:solidFill>
                <a:latin typeface="Calibri"/>
              </a:rPr>
              <a:t> real world data </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preprocessing &amp; interpretation</a:t>
            </a:r>
            <a:endParaRPr lang="en-US" sz="2400" spc="-1" dirty="0">
              <a:solidFill>
                <a:schemeClr val="dk1"/>
              </a:solidFill>
              <a:latin typeface="Calibri"/>
              <a:cs typeface="Calibri"/>
            </a:endParaRPr>
          </a:p>
          <a:p>
            <a:pPr>
              <a:spcBef>
                <a:spcPts val="1001"/>
              </a:spcBef>
              <a:buClr>
                <a:srgbClr val="000000"/>
              </a:buClr>
              <a:buFont typeface="Wingdings"/>
              <a:buChar char="Ø"/>
            </a:pPr>
            <a:r>
              <a:rPr lang="en-US" sz="2400" spc="-1" dirty="0">
                <a:solidFill>
                  <a:schemeClr val="dk1"/>
                </a:solidFill>
                <a:latin typeface="Calibri"/>
              </a:rPr>
              <a:t> human made decisions</a:t>
            </a:r>
            <a:endParaRPr lang="en-US" sz="2400" spc="-1" dirty="0">
              <a:solidFill>
                <a:schemeClr val="dk1"/>
              </a:solidFill>
              <a:latin typeface="Calibri"/>
              <a:cs typeface="Calibri"/>
            </a:endParaRPr>
          </a:p>
          <a:p>
            <a:pPr marL="800100" indent="-342900">
              <a:spcBef>
                <a:spcPts val="499"/>
              </a:spcBef>
              <a:buFont typeface="Wingdings"/>
              <a:buChar char="Ø"/>
              <a:tabLst>
                <a:tab pos="0" algn="l"/>
              </a:tabLst>
            </a:pPr>
            <a:endParaRPr lang="en-US" sz="2400" spc="-1" dirty="0">
              <a:solidFill>
                <a:schemeClr val="dk1"/>
              </a:solidFill>
              <a:latin typeface="Calibri"/>
              <a:cs typeface="Calibri"/>
            </a:endParaRPr>
          </a:p>
        </p:txBody>
      </p:sp>
    </p:spTree>
    <p:extLst>
      <p:ext uri="{BB962C8B-B14F-4D97-AF65-F5344CB8AC3E}">
        <p14:creationId xmlns:p14="http://schemas.microsoft.com/office/powerpoint/2010/main" val="7030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Challenge </a:t>
            </a:r>
            <a:r>
              <a:rPr lang="en-US" sz="4400" b="0" i="1" strike="noStrike" spc="-1">
                <a:solidFill>
                  <a:schemeClr val="dk1"/>
                </a:solidFill>
                <a:latin typeface="Calibri Light"/>
              </a:rPr>
              <a:t>missing values</a:t>
            </a:r>
            <a:endParaRPr lang="en-US" sz="4400" b="0" strike="noStrike" spc="-1">
              <a:solidFill>
                <a:schemeClr val="dk1"/>
              </a:solidFill>
              <a:latin typeface="Calibri"/>
            </a:endParaRPr>
          </a:p>
        </p:txBody>
      </p:sp>
      <p:sp>
        <p:nvSpPr>
          <p:cNvPr id="334" name="PlaceHolder 2"/>
          <p:cNvSpPr>
            <a:spLocks noGrp="1"/>
          </p:cNvSpPr>
          <p:nvPr>
            <p:ph type="ftr" idx="45"/>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lumMod val="50000"/>
                    <a:lumOff val="50000"/>
                  </a:schemeClr>
                </a:solidFill>
                <a:latin typeface="Calibri"/>
              </a:defRPr>
            </a:lvl1pPr>
          </a:lstStyle>
          <a:p>
            <a:pPr indent="0" algn="ctr" defTabSz="914400">
              <a:lnSpc>
                <a:spcPct val="100000"/>
              </a:lnSpc>
              <a:spcAft>
                <a:spcPts val="601"/>
              </a:spcAft>
              <a:buNone/>
            </a:pPr>
            <a:r>
              <a:rPr lang="en-GB" sz="1200" b="0" strike="noStrike" spc="-1">
                <a:solidFill>
                  <a:schemeClr val="dk1">
                    <a:lumMod val="50000"/>
                    <a:lumOff val="50000"/>
                  </a:schemeClr>
                </a:solidFill>
                <a:latin typeface="Calibri"/>
              </a:rPr>
              <a:t>Churn Prediction</a:t>
            </a:r>
            <a:endParaRPr lang="de-DE" sz="1200" b="0" strike="noStrike" spc="-1">
              <a:solidFill>
                <a:srgbClr val="000000"/>
              </a:solidFill>
              <a:latin typeface="Times New Roman"/>
            </a:endParaRPr>
          </a:p>
        </p:txBody>
      </p:sp>
      <p:sp>
        <p:nvSpPr>
          <p:cNvPr id="335" name="PlaceHolder 3"/>
          <p:cNvSpPr>
            <a:spLocks noGrp="1"/>
          </p:cNvSpPr>
          <p:nvPr>
            <p:ph type="sldNum" idx="46"/>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6E86F8A4-094A-4E53-866F-63BC1A3F18BC}" type="slidenum">
              <a:rPr lang="en-US" sz="1200" b="0" strike="noStrike" spc="-1">
                <a:solidFill>
                  <a:schemeClr val="dk1">
                    <a:lumMod val="50000"/>
                    <a:lumOff val="50000"/>
                  </a:schemeClr>
                </a:solidFill>
                <a:latin typeface="Calibri"/>
              </a:rPr>
              <a:t>25</a:t>
            </a:fld>
            <a:endParaRPr lang="de-DE" sz="1200" b="0" strike="noStrike" spc="-1">
              <a:solidFill>
                <a:srgbClr val="000000"/>
              </a:solidFill>
              <a:latin typeface="Times New Roman"/>
            </a:endParaRPr>
          </a:p>
        </p:txBody>
      </p:sp>
      <p:pic>
        <p:nvPicPr>
          <p:cNvPr id="336" name="Content Placeholder 9" descr="A graph of different colored lines&#10;&#10;Description automatically generated"/>
          <p:cNvPicPr/>
          <p:nvPr/>
        </p:nvPicPr>
        <p:blipFill>
          <a:blip r:embed="rId3"/>
          <a:stretch/>
        </p:blipFill>
        <p:spPr>
          <a:xfrm>
            <a:off x="640440" y="1465560"/>
            <a:ext cx="7099920" cy="4420080"/>
          </a:xfrm>
          <a:prstGeom prst="rect">
            <a:avLst/>
          </a:prstGeom>
          <a:ln w="0">
            <a:noFill/>
          </a:ln>
        </p:spPr>
      </p:pic>
      <p:pic>
        <p:nvPicPr>
          <p:cNvPr id="337" name="Content Placeholder 10" descr="A screenshot of a computer&#10;&#10;Description automatically generated"/>
          <p:cNvPicPr/>
          <p:nvPr/>
        </p:nvPicPr>
        <p:blipFill>
          <a:blip r:embed="rId4"/>
          <a:srcRect t="26121" r="56036" b="7167"/>
          <a:stretch/>
        </p:blipFill>
        <p:spPr>
          <a:xfrm>
            <a:off x="8099280" y="2459880"/>
            <a:ext cx="3254040" cy="22838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Target variable</a:t>
            </a:r>
            <a:endParaRPr lang="en-US" sz="4400" b="0" strike="noStrike" spc="-1">
              <a:solidFill>
                <a:schemeClr val="dk1"/>
              </a:solidFill>
              <a:latin typeface="Calibri"/>
            </a:endParaRPr>
          </a:p>
        </p:txBody>
      </p:sp>
      <p:sp>
        <p:nvSpPr>
          <p:cNvPr id="341" name="PlaceHolder 2"/>
          <p:cNvSpPr>
            <a:spLocks noGrp="1"/>
          </p:cNvSpPr>
          <p:nvPr>
            <p:ph type="ftr" idx="47"/>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42" name="PlaceHolder 3"/>
          <p:cNvSpPr>
            <a:spLocks noGrp="1"/>
          </p:cNvSpPr>
          <p:nvPr>
            <p:ph type="sldNum" idx="48"/>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3E5AC226-E7CA-41D1-AE88-2E790C0C7577}" type="slidenum">
              <a:rPr lang="en-US" sz="1200" b="0" strike="noStrike" spc="-1">
                <a:solidFill>
                  <a:schemeClr val="dk1">
                    <a:tint val="75000"/>
                  </a:schemeClr>
                </a:solidFill>
                <a:latin typeface="Calibri"/>
              </a:rPr>
              <a:t>26</a:t>
            </a:fld>
            <a:endParaRPr lang="de-DE" sz="1200" b="0" strike="noStrike" spc="-1">
              <a:solidFill>
                <a:srgbClr val="000000"/>
              </a:solidFill>
              <a:latin typeface="Times New Roman"/>
            </a:endParaRPr>
          </a:p>
        </p:txBody>
      </p:sp>
      <p:pic>
        <p:nvPicPr>
          <p:cNvPr id="343" name="Picture 2"/>
          <p:cNvPicPr/>
          <p:nvPr/>
        </p:nvPicPr>
        <p:blipFill>
          <a:blip r:embed="rId3"/>
          <a:stretch/>
        </p:blipFill>
        <p:spPr>
          <a:xfrm>
            <a:off x="4837680" y="1756800"/>
            <a:ext cx="6400800" cy="2016720"/>
          </a:xfrm>
          <a:prstGeom prst="rect">
            <a:avLst/>
          </a:prstGeom>
          <a:ln w="0">
            <a:noFill/>
          </a:ln>
        </p:spPr>
      </p:pic>
      <p:pic>
        <p:nvPicPr>
          <p:cNvPr id="344" name="Picture 8"/>
          <p:cNvPicPr/>
          <p:nvPr/>
        </p:nvPicPr>
        <p:blipFill>
          <a:blip r:embed="rId4"/>
          <a:stretch/>
        </p:blipFill>
        <p:spPr>
          <a:xfrm>
            <a:off x="4837680" y="1670760"/>
            <a:ext cx="6327000" cy="2039040"/>
          </a:xfrm>
          <a:prstGeom prst="rect">
            <a:avLst/>
          </a:prstGeom>
          <a:ln w="0">
            <a:noFill/>
          </a:ln>
        </p:spPr>
      </p:pic>
      <p:pic>
        <p:nvPicPr>
          <p:cNvPr id="345" name="Picture 19"/>
          <p:cNvPicPr/>
          <p:nvPr/>
        </p:nvPicPr>
        <p:blipFill>
          <a:blip r:embed="rId5"/>
          <a:stretch/>
        </p:blipFill>
        <p:spPr>
          <a:xfrm>
            <a:off x="4726368" y="1652472"/>
            <a:ext cx="6553800" cy="2016720"/>
          </a:xfrm>
          <a:prstGeom prst="rect">
            <a:avLst/>
          </a:prstGeom>
          <a:ln w="0">
            <a:noFill/>
          </a:ln>
        </p:spPr>
      </p:pic>
      <p:pic>
        <p:nvPicPr>
          <p:cNvPr id="346" name="Picture 33"/>
          <p:cNvPicPr/>
          <p:nvPr/>
        </p:nvPicPr>
        <p:blipFill>
          <a:blip r:embed="rId6"/>
          <a:stretch/>
        </p:blipFill>
        <p:spPr>
          <a:xfrm>
            <a:off x="4746240" y="4024440"/>
            <a:ext cx="6607080" cy="2192400"/>
          </a:xfrm>
          <a:prstGeom prst="rect">
            <a:avLst/>
          </a:prstGeom>
          <a:ln w="0">
            <a:noFill/>
          </a:ln>
        </p:spPr>
      </p:pic>
      <p:pic>
        <p:nvPicPr>
          <p:cNvPr id="347" name="Picture 2"/>
          <p:cNvPicPr/>
          <p:nvPr/>
        </p:nvPicPr>
        <p:blipFill>
          <a:blip r:embed="rId7"/>
          <a:stretch/>
        </p:blipFill>
        <p:spPr>
          <a:xfrm>
            <a:off x="1350000" y="1492200"/>
            <a:ext cx="2230920" cy="2819160"/>
          </a:xfrm>
          <a:prstGeom prst="rect">
            <a:avLst/>
          </a:prstGeom>
          <a:ln w="0">
            <a:noFill/>
          </a:ln>
        </p:spPr>
      </p:pic>
      <p:pic>
        <p:nvPicPr>
          <p:cNvPr id="348" name="Picture 8"/>
          <p:cNvPicPr/>
          <p:nvPr/>
        </p:nvPicPr>
        <p:blipFill>
          <a:blip r:embed="rId8"/>
          <a:stretch/>
        </p:blipFill>
        <p:spPr>
          <a:xfrm>
            <a:off x="1350000" y="3879000"/>
            <a:ext cx="2230920" cy="27435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5" name="Picture 16"/>
          <p:cNvPicPr/>
          <p:nvPr/>
        </p:nvPicPr>
        <p:blipFill>
          <a:blip r:embed="rId3"/>
          <a:stretch/>
        </p:blipFill>
        <p:spPr>
          <a:xfrm>
            <a:off x="5258160" y="379080"/>
            <a:ext cx="6259680" cy="6115320"/>
          </a:xfrm>
          <a:prstGeom prst="rect">
            <a:avLst/>
          </a:prstGeom>
          <a:ln w="0">
            <a:noFill/>
          </a:ln>
        </p:spPr>
      </p:pic>
      <p:sp>
        <p:nvSpPr>
          <p:cNvPr id="356" name="PlaceHolder 1"/>
          <p:cNvSpPr>
            <a:spLocks noGrp="1"/>
          </p:cNvSpPr>
          <p:nvPr>
            <p:ph type="title"/>
          </p:nvPr>
        </p:nvSpPr>
        <p:spPr>
          <a:xfrm>
            <a:off x="838080" y="365040"/>
            <a:ext cx="4542840" cy="1325160"/>
          </a:xfrm>
          <a:prstGeom prst="rect">
            <a:avLst/>
          </a:prstGeom>
          <a:noFill/>
          <a:ln w="0">
            <a:noFill/>
          </a:ln>
        </p:spPr>
        <p:txBody>
          <a:bodyPr lIns="91440" tIns="45720" rIns="91440" bIns="45720" anchor="ctr">
            <a:normAutofit/>
          </a:bodyPr>
          <a:lstStyle/>
          <a:p>
            <a:pPr indent="0" defTabSz="914400">
              <a:lnSpc>
                <a:spcPct val="90000"/>
              </a:lnSpc>
              <a:buNone/>
            </a:pPr>
            <a:r>
              <a:rPr lang="en-US" sz="4400" b="0" strike="noStrike" spc="-1">
                <a:solidFill>
                  <a:schemeClr val="dk1"/>
                </a:solidFill>
                <a:latin typeface="Calibri Light"/>
              </a:rPr>
              <a:t>Churn Prediction – Alternative target</a:t>
            </a:r>
            <a:endParaRPr lang="en-US" sz="4400" b="0" strike="noStrike" spc="-1">
              <a:solidFill>
                <a:schemeClr val="dk1"/>
              </a:solidFill>
              <a:latin typeface="Calibri"/>
            </a:endParaRPr>
          </a:p>
        </p:txBody>
      </p:sp>
      <p:pic>
        <p:nvPicPr>
          <p:cNvPr id="357" name="Picture 14"/>
          <p:cNvPicPr/>
          <p:nvPr/>
        </p:nvPicPr>
        <p:blipFill>
          <a:blip r:embed="rId4"/>
          <a:stretch/>
        </p:blipFill>
        <p:spPr>
          <a:xfrm>
            <a:off x="5258160" y="365040"/>
            <a:ext cx="6247080" cy="6103080"/>
          </a:xfrm>
          <a:prstGeom prst="rect">
            <a:avLst/>
          </a:prstGeom>
          <a:ln w="0">
            <a:noFill/>
          </a:ln>
        </p:spPr>
      </p:pic>
      <p:pic>
        <p:nvPicPr>
          <p:cNvPr id="358" name="Picture 12"/>
          <p:cNvPicPr/>
          <p:nvPr/>
        </p:nvPicPr>
        <p:blipFill>
          <a:blip r:embed="rId5"/>
          <a:stretch/>
        </p:blipFill>
        <p:spPr>
          <a:xfrm>
            <a:off x="5258160" y="389520"/>
            <a:ext cx="6247080" cy="6103080"/>
          </a:xfrm>
          <a:prstGeom prst="rect">
            <a:avLst/>
          </a:prstGeom>
          <a:ln w="0">
            <a:noFill/>
          </a:ln>
        </p:spPr>
      </p:pic>
      <p:pic>
        <p:nvPicPr>
          <p:cNvPr id="359" name="Picture 5"/>
          <p:cNvPicPr/>
          <p:nvPr/>
        </p:nvPicPr>
        <p:blipFill>
          <a:blip r:embed="rId6"/>
          <a:stretch/>
        </p:blipFill>
        <p:spPr>
          <a:xfrm>
            <a:off x="856800" y="2151720"/>
            <a:ext cx="3181320" cy="374364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F51FD490-9A39-4811-ACDF-48AF230FA994}" type="slidenum">
              <a:rPr/>
              <a:t>27</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First results ds_terminated </a:t>
            </a:r>
            <a:endParaRPr lang="en-US" sz="4400" b="0" strike="noStrike" spc="-1">
              <a:solidFill>
                <a:schemeClr val="dk1"/>
              </a:solidFill>
              <a:latin typeface="Calibri"/>
            </a:endParaRPr>
          </a:p>
        </p:txBody>
      </p:sp>
      <p:pic>
        <p:nvPicPr>
          <p:cNvPr id="361" name="Content Placeholder 6"/>
          <p:cNvPicPr/>
          <p:nvPr/>
        </p:nvPicPr>
        <p:blipFill>
          <a:blip r:embed="rId3"/>
          <a:stretch/>
        </p:blipFill>
        <p:spPr>
          <a:xfrm>
            <a:off x="1143000" y="1676160"/>
            <a:ext cx="2895120" cy="4680000"/>
          </a:xfrm>
          <a:prstGeom prst="rect">
            <a:avLst/>
          </a:prstGeom>
          <a:ln w="0">
            <a:noFill/>
          </a:ln>
        </p:spPr>
      </p:pic>
      <p:pic>
        <p:nvPicPr>
          <p:cNvPr id="362" name="Picture 10"/>
          <p:cNvPicPr/>
          <p:nvPr/>
        </p:nvPicPr>
        <p:blipFill>
          <a:blip r:embed="rId4"/>
          <a:stretch/>
        </p:blipFill>
        <p:spPr>
          <a:xfrm>
            <a:off x="5838840" y="1932480"/>
            <a:ext cx="4628880" cy="3212640"/>
          </a:xfrm>
          <a:prstGeom prst="rect">
            <a:avLst/>
          </a:prstGeom>
          <a:ln w="0">
            <a:noFill/>
          </a:ln>
        </p:spPr>
      </p:pic>
      <p:pic>
        <p:nvPicPr>
          <p:cNvPr id="363" name="Picture 12"/>
          <p:cNvPicPr/>
          <p:nvPr/>
        </p:nvPicPr>
        <p:blipFill>
          <a:blip r:embed="rId5"/>
          <a:stretch/>
        </p:blipFill>
        <p:spPr>
          <a:xfrm>
            <a:off x="4242960" y="5331600"/>
            <a:ext cx="7363440" cy="8380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5F6EF7C-5B78-42C2-8CFE-EF873A210B79}" type="slidenum">
              <a:rPr/>
              <a:t>28</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Resampling</a:t>
            </a:r>
            <a:endParaRPr lang="en-US" sz="4400" b="0" strike="noStrike" spc="-1">
              <a:solidFill>
                <a:schemeClr val="dk1"/>
              </a:solidFill>
              <a:latin typeface="Calibri"/>
            </a:endParaRPr>
          </a:p>
        </p:txBody>
      </p:sp>
      <p:sp>
        <p:nvSpPr>
          <p:cNvPr id="365" name="PlaceHolder 2"/>
          <p:cNvSpPr>
            <a:spLocks noGrp="1"/>
          </p:cNvSpPr>
          <p:nvPr>
            <p:ph type="ftr" idx="51"/>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US" sz="1200" b="0" strike="noStrike" spc="-1">
                <a:solidFill>
                  <a:schemeClr val="dk1">
                    <a:tint val="75000"/>
                  </a:schemeClr>
                </a:solidFill>
                <a:latin typeface="Calibri"/>
              </a:defRPr>
            </a:lvl1pPr>
          </a:lstStyle>
          <a:p>
            <a:pPr indent="0" algn="ctr" defTabSz="914400">
              <a:lnSpc>
                <a:spcPct val="100000"/>
              </a:lnSpc>
              <a:spcAft>
                <a:spcPts val="601"/>
              </a:spcAft>
              <a:buNone/>
            </a:pPr>
            <a:r>
              <a:rPr lang="en-US" sz="1200" b="0" strike="noStrike" spc="-1">
                <a:solidFill>
                  <a:schemeClr val="dk1">
                    <a:tint val="75000"/>
                  </a:schemeClr>
                </a:solidFill>
                <a:latin typeface="Calibri"/>
              </a:rPr>
              <a:t>Churn Prediction</a:t>
            </a:r>
            <a:endParaRPr lang="de-DE" sz="1200" b="0" strike="noStrike" spc="-1">
              <a:solidFill>
                <a:srgbClr val="000000"/>
              </a:solidFill>
              <a:latin typeface="Times New Roman"/>
            </a:endParaRPr>
          </a:p>
        </p:txBody>
      </p:sp>
      <p:sp>
        <p:nvSpPr>
          <p:cNvPr id="366" name="PlaceHolder 3"/>
          <p:cNvSpPr>
            <a:spLocks noGrp="1"/>
          </p:cNvSpPr>
          <p:nvPr>
            <p:ph type="sldNum" idx="52"/>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EF2022D-40E3-4C03-9317-24C5CB3C7DBA}" type="slidenum">
              <a:rPr lang="en-US" sz="1200" b="0" strike="noStrike" spc="-1">
                <a:solidFill>
                  <a:schemeClr val="dk1">
                    <a:tint val="75000"/>
                  </a:schemeClr>
                </a:solidFill>
                <a:latin typeface="Calibri"/>
              </a:rPr>
              <a:t>29</a:t>
            </a:fld>
            <a:endParaRPr lang="de-DE" sz="1200" b="0" strike="noStrike" spc="-1">
              <a:solidFill>
                <a:srgbClr val="000000"/>
              </a:solidFill>
              <a:latin typeface="Times New Roman"/>
            </a:endParaRPr>
          </a:p>
        </p:txBody>
      </p:sp>
      <p:pic>
        <p:nvPicPr>
          <p:cNvPr id="367" name="Picture 4"/>
          <p:cNvPicPr/>
          <p:nvPr/>
        </p:nvPicPr>
        <p:blipFill>
          <a:blip r:embed="rId3"/>
          <a:stretch/>
        </p:blipFill>
        <p:spPr>
          <a:xfrm>
            <a:off x="6671880" y="1690560"/>
            <a:ext cx="5034960" cy="3826800"/>
          </a:xfrm>
          <a:prstGeom prst="rect">
            <a:avLst/>
          </a:prstGeom>
          <a:ln w="0">
            <a:noFill/>
          </a:ln>
        </p:spPr>
      </p:pic>
      <p:pic>
        <p:nvPicPr>
          <p:cNvPr id="368" name="Picture 2"/>
          <p:cNvPicPr/>
          <p:nvPr/>
        </p:nvPicPr>
        <p:blipFill>
          <a:blip r:embed="rId4"/>
          <a:stretch/>
        </p:blipFill>
        <p:spPr>
          <a:xfrm>
            <a:off x="838080" y="2602800"/>
            <a:ext cx="5139360" cy="20134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1319283" y="-5686"/>
            <a:ext cx="10872477" cy="5669147"/>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37875" y="-213772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err="1">
                <a:solidFill>
                  <a:schemeClr val="tx1">
                    <a:lumMod val="50000"/>
                    <a:lumOff val="50000"/>
                  </a:schemeClr>
                </a:solidFill>
                <a:latin typeface="Calibri Light"/>
              </a:rPr>
              <a:t>SubProjects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dirty="0">
                <a:solidFill>
                  <a:srgbClr val="FFFFFF"/>
                </a:solidFill>
                <a:latin typeface="Calibri"/>
              </a:rPr>
              <a:t>Sales Forecast and Churn Prediction</a:t>
            </a:r>
            <a:endParaRPr lang="de-DE" sz="1100" b="0" strike="noStrike" spc="-1" dirty="0">
              <a:solidFill>
                <a:srgbClr val="000000"/>
              </a:solidFill>
              <a:latin typeface="Times New Roman"/>
            </a:endParaRPr>
          </a:p>
        </p:txBody>
      </p:sp>
      <p:pic>
        <p:nvPicPr>
          <p:cNvPr id="4" name="Content Placeholder 3">
            <a:extLst>
              <a:ext uri="{FF2B5EF4-FFF2-40B4-BE49-F238E27FC236}">
                <a16:creationId xmlns:a16="http://schemas.microsoft.com/office/drawing/2014/main" id="{705EF948-4AC9-28AD-3C7C-16F119E9414D}"/>
              </a:ext>
            </a:extLst>
          </p:cNvPr>
          <p:cNvPicPr>
            <a:picLocks noGrp="1" noChangeAspect="1"/>
          </p:cNvPicPr>
          <p:nvPr>
            <p:ph/>
          </p:nvPr>
        </p:nvPicPr>
        <p:blipFill>
          <a:blip r:embed="rId3"/>
          <a:stretch>
            <a:fillRect/>
          </a:stretch>
        </p:blipFill>
        <p:spPr>
          <a:xfrm>
            <a:off x="4279885" y="2090799"/>
            <a:ext cx="3350383" cy="2428506"/>
          </a:xfrm>
          <a:prstGeom prst="rect">
            <a:avLst/>
          </a:prstGeom>
          <a:noFill/>
          <a:ln w="0">
            <a:noFill/>
          </a:ln>
        </p:spPr>
      </p:pic>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a:solidFill>
                  <a:schemeClr val="dk1">
                    <a:lumMod val="50000"/>
                    <a:lumOff val="50000"/>
                  </a:schemeClr>
                </a:solidFill>
                <a:latin typeface="Calibri"/>
              </a:rPr>
              <a:t>3</a:t>
            </a:fld>
            <a:endParaRPr lang="de-DE" sz="1100" b="0" strike="noStrike" spc="-1">
              <a:solidFill>
                <a:srgbClr val="000000"/>
              </a:solidFill>
              <a:latin typeface="Times New Roman"/>
            </a:endParaRPr>
          </a:p>
        </p:txBody>
      </p:sp>
      <p:sp>
        <p:nvSpPr>
          <p:cNvPr id="7" name="TextBox 6">
            <a:extLst>
              <a:ext uri="{FF2B5EF4-FFF2-40B4-BE49-F238E27FC236}">
                <a16:creationId xmlns:a16="http://schemas.microsoft.com/office/drawing/2014/main" id="{276AACBC-07F6-E8BD-3F2B-C41AD76DB387}"/>
              </a:ext>
            </a:extLst>
          </p:cNvPr>
          <p:cNvSpPr txBox="1"/>
          <p:nvPr/>
        </p:nvSpPr>
        <p:spPr>
          <a:xfrm>
            <a:off x="4420448" y="1378840"/>
            <a:ext cx="3066585" cy="584775"/>
          </a:xfrm>
          <a:prstGeom prst="rect">
            <a:avLst/>
          </a:prstGeom>
          <a:noFill/>
        </p:spPr>
        <p:txBody>
          <a:bodyPr wrap="square" lIns="91440" tIns="45720" rIns="91440" bIns="45720" rtlCol="0" anchor="t">
            <a:spAutoFit/>
          </a:bodyPr>
          <a:lstStyle/>
          <a:p>
            <a:r>
              <a:rPr lang="en-US" sz="3200" dirty="0">
                <a:latin typeface="Calibri Light"/>
                <a:cs typeface="Calibri Light"/>
              </a:rPr>
              <a:t>Sales Forecast </a:t>
            </a:r>
          </a:p>
        </p:txBody>
      </p:sp>
      <p:sp>
        <p:nvSpPr>
          <p:cNvPr id="8" name="TextBox 7">
            <a:extLst>
              <a:ext uri="{FF2B5EF4-FFF2-40B4-BE49-F238E27FC236}">
                <a16:creationId xmlns:a16="http://schemas.microsoft.com/office/drawing/2014/main" id="{216550DD-38F7-A86A-F757-77D6A73EC788}"/>
              </a:ext>
            </a:extLst>
          </p:cNvPr>
          <p:cNvSpPr txBox="1"/>
          <p:nvPr/>
        </p:nvSpPr>
        <p:spPr>
          <a:xfrm>
            <a:off x="8168782" y="1369181"/>
            <a:ext cx="3066585" cy="584775"/>
          </a:xfrm>
          <a:prstGeom prst="rect">
            <a:avLst/>
          </a:prstGeom>
          <a:noFill/>
        </p:spPr>
        <p:txBody>
          <a:bodyPr wrap="square" lIns="91440" tIns="45720" rIns="91440" bIns="45720" rtlCol="0" anchor="t">
            <a:spAutoFit/>
          </a:bodyPr>
          <a:lstStyle/>
          <a:p>
            <a:r>
              <a:rPr lang="en-US" sz="3200" dirty="0">
                <a:latin typeface="Calibri Light"/>
                <a:cs typeface="Calibri Light"/>
              </a:rPr>
              <a:t>Churn Prediction</a:t>
            </a:r>
          </a:p>
        </p:txBody>
      </p:sp>
      <p:sp>
        <p:nvSpPr>
          <p:cNvPr id="3" name="TextBox 6">
            <a:extLst>
              <a:ext uri="{FF2B5EF4-FFF2-40B4-BE49-F238E27FC236}">
                <a16:creationId xmlns:a16="http://schemas.microsoft.com/office/drawing/2014/main" id="{8BDE88FB-9A67-31F0-B352-8BB01AC0E025}"/>
              </a:ext>
            </a:extLst>
          </p:cNvPr>
          <p:cNvSpPr txBox="1"/>
          <p:nvPr/>
        </p:nvSpPr>
        <p:spPr>
          <a:xfrm>
            <a:off x="4279885" y="4828765"/>
            <a:ext cx="3362507" cy="707886"/>
          </a:xfrm>
          <a:prstGeom prst="rect">
            <a:avLst/>
          </a:prstGeom>
          <a:noFill/>
        </p:spPr>
        <p:txBody>
          <a:bodyPr wrap="square" lIns="91440" tIns="45720" rIns="91440" bIns="45720" rtlCol="0" anchor="t">
            <a:spAutoFit/>
          </a:bodyPr>
          <a:lstStyle/>
          <a:p>
            <a:r>
              <a:rPr lang="en-US" sz="2000" dirty="0">
                <a:latin typeface="Calibri Light"/>
                <a:cs typeface="Calibri Light"/>
              </a:rPr>
              <a:t>Time Series and </a:t>
            </a:r>
            <a:br>
              <a:rPr lang="en-US" sz="2000">
                <a:latin typeface="Calibri Light"/>
              </a:rPr>
            </a:br>
            <a:r>
              <a:rPr lang="en-US" sz="2000" dirty="0">
                <a:latin typeface="Calibri Light"/>
                <a:cs typeface="Calibri Light"/>
              </a:rPr>
              <a:t>Classification Models</a:t>
            </a:r>
            <a:endParaRPr lang="de-DE" sz="2000" dirty="0">
              <a:latin typeface="Calibri Light"/>
              <a:cs typeface="Calibri Light"/>
            </a:endParaRPr>
          </a:p>
        </p:txBody>
      </p:sp>
      <p:pic>
        <p:nvPicPr>
          <p:cNvPr id="11" name="Picture 10">
            <a:extLst>
              <a:ext uri="{FF2B5EF4-FFF2-40B4-BE49-F238E27FC236}">
                <a16:creationId xmlns:a16="http://schemas.microsoft.com/office/drawing/2014/main" id="{ED30A354-8AAF-1E00-1495-641666D03CCF}"/>
              </a:ext>
            </a:extLst>
          </p:cNvPr>
          <p:cNvPicPr>
            <a:picLocks noChangeAspect="1"/>
          </p:cNvPicPr>
          <p:nvPr/>
        </p:nvPicPr>
        <p:blipFill>
          <a:blip r:embed="rId4"/>
          <a:stretch>
            <a:fillRect/>
          </a:stretch>
        </p:blipFill>
        <p:spPr>
          <a:xfrm>
            <a:off x="8167573" y="2089717"/>
            <a:ext cx="3449130" cy="2725904"/>
          </a:xfrm>
          <a:prstGeom prst="rect">
            <a:avLst/>
          </a:prstGeom>
        </p:spPr>
      </p:pic>
      <p:sp>
        <p:nvSpPr>
          <p:cNvPr id="5" name="TextBox 6">
            <a:extLst>
              <a:ext uri="{FF2B5EF4-FFF2-40B4-BE49-F238E27FC236}">
                <a16:creationId xmlns:a16="http://schemas.microsoft.com/office/drawing/2014/main" id="{9518C821-A96F-DDF4-E19C-BFB35966E9B6}"/>
              </a:ext>
            </a:extLst>
          </p:cNvPr>
          <p:cNvSpPr txBox="1"/>
          <p:nvPr/>
        </p:nvSpPr>
        <p:spPr>
          <a:xfrm>
            <a:off x="8259767" y="5060527"/>
            <a:ext cx="3362507" cy="400110"/>
          </a:xfrm>
          <a:prstGeom prst="rect">
            <a:avLst/>
          </a:prstGeom>
          <a:noFill/>
        </p:spPr>
        <p:txBody>
          <a:bodyPr wrap="square" lIns="91440" tIns="45720" rIns="91440" bIns="45720" rtlCol="0" anchor="t">
            <a:spAutoFit/>
          </a:bodyPr>
          <a:lstStyle/>
          <a:p>
            <a:r>
              <a:rPr lang="en-US" sz="2000" dirty="0">
                <a:latin typeface="Calibri Light"/>
                <a:cs typeface="Calibri Light"/>
              </a:rPr>
              <a:t>Classification Models and SHAP</a:t>
            </a:r>
          </a:p>
        </p:txBody>
      </p:sp>
    </p:spTree>
    <p:extLst>
      <p:ext uri="{BB962C8B-B14F-4D97-AF65-F5344CB8AC3E}">
        <p14:creationId xmlns:p14="http://schemas.microsoft.com/office/powerpoint/2010/main" val="2158588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Results after resampling</a:t>
            </a:r>
            <a:endParaRPr lang="en-US" sz="4400" b="0" strike="noStrike" spc="-1">
              <a:solidFill>
                <a:schemeClr val="dk1"/>
              </a:solidFill>
              <a:latin typeface="Calibri"/>
            </a:endParaRPr>
          </a:p>
        </p:txBody>
      </p:sp>
      <p:pic>
        <p:nvPicPr>
          <p:cNvPr id="370" name="Content Placeholder 6"/>
          <p:cNvPicPr/>
          <p:nvPr/>
        </p:nvPicPr>
        <p:blipFill>
          <a:blip r:embed="rId3"/>
          <a:stretch/>
        </p:blipFill>
        <p:spPr>
          <a:xfrm>
            <a:off x="595440" y="1638360"/>
            <a:ext cx="4606920" cy="4750200"/>
          </a:xfrm>
          <a:prstGeom prst="rect">
            <a:avLst/>
          </a:prstGeom>
          <a:ln w="0">
            <a:noFill/>
          </a:ln>
        </p:spPr>
      </p:pic>
      <p:pic>
        <p:nvPicPr>
          <p:cNvPr id="371" name="Picture 8"/>
          <p:cNvPicPr/>
          <p:nvPr/>
        </p:nvPicPr>
        <p:blipFill>
          <a:blip r:embed="rId4"/>
          <a:stretch/>
        </p:blipFill>
        <p:spPr>
          <a:xfrm>
            <a:off x="5583600" y="1819080"/>
            <a:ext cx="5139360" cy="3566880"/>
          </a:xfrm>
          <a:prstGeom prst="rect">
            <a:avLst/>
          </a:prstGeom>
          <a:ln w="0">
            <a:noFill/>
          </a:ln>
        </p:spPr>
      </p:pic>
      <p:pic>
        <p:nvPicPr>
          <p:cNvPr id="372" name="Picture 10"/>
          <p:cNvPicPr/>
          <p:nvPr/>
        </p:nvPicPr>
        <p:blipFill>
          <a:blip r:embed="rId5"/>
          <a:stretch/>
        </p:blipFill>
        <p:spPr>
          <a:xfrm>
            <a:off x="4710240" y="5537160"/>
            <a:ext cx="6886080" cy="818640"/>
          </a:xfrm>
          <a:prstGeom prst="rect">
            <a:avLst/>
          </a:prstGeom>
          <a:ln w="0">
            <a:noFill/>
          </a:ln>
        </p:spPr>
      </p:pic>
      <p:sp>
        <p:nvSpPr>
          <p:cNvPr id="3" name="PlaceHolder 2"/>
          <p:cNvSpPr>
            <a:spLocks noGrp="1"/>
          </p:cNvSpPr>
          <p:nvPr>
            <p:ph type="ftr" idx="5"/>
          </p:nvPr>
        </p:nvSpPr>
        <p:spPr/>
        <p:txBody>
          <a:bodyPr/>
          <a:lstStyle/>
          <a:p>
            <a:r>
              <a:t>Sales Forecast and Churn Prediction</a:t>
            </a:r>
          </a:p>
        </p:txBody>
      </p:sp>
      <p:sp>
        <p:nvSpPr>
          <p:cNvPr id="4" name="PlaceHolder 3"/>
          <p:cNvSpPr>
            <a:spLocks noGrp="1"/>
          </p:cNvSpPr>
          <p:nvPr>
            <p:ph type="sldNum" idx="6"/>
          </p:nvPr>
        </p:nvSpPr>
        <p:spPr/>
        <p:txBody>
          <a:bodyPr/>
          <a:lstStyle/>
          <a:p>
            <a:fld id="{91670FF5-3871-4260-89B7-F4CA815AE0A7}" type="slidenum">
              <a:rPr/>
              <a:t>30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Churn Prediction – Random Test data</a:t>
            </a:r>
            <a:endParaRPr lang="en-US" sz="4400" b="0" strike="noStrike" spc="-1">
              <a:solidFill>
                <a:schemeClr val="dk1"/>
              </a:solidFill>
              <a:latin typeface="Calibri"/>
            </a:endParaRPr>
          </a:p>
        </p:txBody>
      </p:sp>
      <p:pic>
        <p:nvPicPr>
          <p:cNvPr id="374" name="Grafik 1131094669" descr="Ein Bild, das Text, Reihe, Diagramm, Zahl enthält.&#10;&#10;Automatisch generierte Beschreibung"/>
          <p:cNvPicPr/>
          <p:nvPr/>
        </p:nvPicPr>
        <p:blipFill>
          <a:blip r:embed="rId3"/>
          <a:stretch/>
        </p:blipFill>
        <p:spPr>
          <a:xfrm>
            <a:off x="609120" y="1913400"/>
            <a:ext cx="6189840" cy="3723120"/>
          </a:xfrm>
          <a:prstGeom prst="rect">
            <a:avLst/>
          </a:prstGeom>
          <a:ln w="0">
            <a:noFill/>
          </a:ln>
        </p:spPr>
      </p:pic>
      <p:pic>
        <p:nvPicPr>
          <p:cNvPr id="375" name="Picture 2"/>
          <p:cNvPicPr/>
          <p:nvPr/>
        </p:nvPicPr>
        <p:blipFill>
          <a:blip r:embed="rId4"/>
          <a:stretch/>
        </p:blipFill>
        <p:spPr>
          <a:xfrm>
            <a:off x="7467480" y="1446480"/>
            <a:ext cx="3886200" cy="2252880"/>
          </a:xfrm>
          <a:prstGeom prst="rect">
            <a:avLst/>
          </a:prstGeom>
          <a:ln w="0">
            <a:noFill/>
          </a:ln>
        </p:spPr>
      </p:pic>
      <p:pic>
        <p:nvPicPr>
          <p:cNvPr id="376" name="Picture 6"/>
          <p:cNvPicPr/>
          <p:nvPr/>
        </p:nvPicPr>
        <p:blipFill>
          <a:blip r:embed="rId5"/>
          <a:stretch/>
        </p:blipFill>
        <p:spPr>
          <a:xfrm>
            <a:off x="7467480" y="3775320"/>
            <a:ext cx="3886200" cy="2252880"/>
          </a:xfrm>
          <a:prstGeom prst="rect">
            <a:avLst/>
          </a:prstGeom>
          <a:ln w="0">
            <a:noFill/>
          </a:ln>
        </p:spPr>
      </p:pic>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D7A615E7-FF1B-4756-A8DC-4095A643F6E9}" type="slidenum">
              <a:rPr/>
              <a:t>31</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
        <p:cNvGrpSpPr/>
        <p:nvPr/>
      </p:nvGrpSpPr>
      <p:grpSpPr>
        <a:xfrm>
          <a:off x="0" y="0"/>
          <a:ext cx="0" cy="0"/>
          <a:chOff x="0" y="0"/>
          <a:chExt cx="0" cy="0"/>
        </a:xfrm>
      </p:grpSpPr>
      <p:sp useBgFill="1">
        <p:nvSpPr>
          <p:cNvPr id="232" name="Rectangle 18">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useBgFill="1">
        <p:nvSpPr>
          <p:cNvPr id="233" name="Rectangle 20">
            <a:extLst>
              <a:ext uri="{C183D7F6-B498-43B3-948B-1728B52AA6E4}">
                <adec:decorative xmlns:adec="http://schemas.microsoft.com/office/drawing/2017/decorative" val="1"/>
              </a:ext>
            </a:extLst>
          </p:cNvPr>
          <p:cNvSpPr/>
          <p:nvPr/>
        </p:nvSpPr>
        <p:spPr>
          <a:xfrm>
            <a:off x="172528" y="-21566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4" name="Rectangle 22">
            <a:extLst>
              <a:ext uri="{C183D7F6-B498-43B3-948B-1728B52AA6E4}">
                <adec:decorative xmlns:adec="http://schemas.microsoft.com/office/drawing/2017/decorative" val="1"/>
              </a:ext>
            </a:extLst>
          </p:cNvPr>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5" name="Rectangle 24">
            <a:extLst>
              <a:ext uri="{C183D7F6-B498-43B3-948B-1728B52AA6E4}">
                <adec:decorative xmlns:adec="http://schemas.microsoft.com/office/drawing/2017/decorative" val="1"/>
              </a:ext>
            </a:extLst>
          </p:cNvPr>
          <p:cNvSpPr/>
          <p:nvPr/>
        </p:nvSpPr>
        <p:spPr>
          <a:xfrm rot="5400000" flipH="1">
            <a:off x="-1410840" y="1420560"/>
            <a:ext cx="6857640" cy="4037400"/>
          </a:xfrm>
          <a:prstGeom prst="rect">
            <a:avLst/>
          </a:prstGeom>
          <a:gradFill rotWithShape="0">
            <a:gsLst>
              <a:gs pos="0">
                <a:srgbClr val="000000">
                  <a:alpha val="0"/>
                </a:srgbClr>
              </a:gs>
              <a:gs pos="99000">
                <a:srgbClr val="4472C4">
                  <a:alpha val="4600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6" name="Rectangle 26">
            <a:extLst>
              <a:ext uri="{C183D7F6-B498-43B3-948B-1728B52AA6E4}">
                <adec:decorative xmlns:adec="http://schemas.microsoft.com/office/drawing/2017/decorative" val="1"/>
              </a:ext>
            </a:extLst>
          </p:cNvPr>
          <p:cNvSpPr/>
          <p:nvPr/>
        </p:nvSpPr>
        <p:spPr>
          <a:xfrm rot="5400000" flipH="1">
            <a:off x="766800" y="3588480"/>
            <a:ext cx="2501640" cy="4037400"/>
          </a:xfrm>
          <a:prstGeom prst="rect">
            <a:avLst/>
          </a:prstGeom>
          <a:gradFill rotWithShape="0">
            <a:gsLst>
              <a:gs pos="2000">
                <a:srgbClr val="4472C4">
                  <a:alpha val="29000"/>
                </a:srgbClr>
              </a:gs>
              <a:gs pos="100000">
                <a:srgbClr val="000000">
                  <a:alpha val="30000"/>
                </a:srgbClr>
              </a:gs>
            </a:gsLst>
            <a:lin ang="84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7" name="Freeform: Shape 28">
            <a:extLst>
              <a:ext uri="{C183D7F6-B498-43B3-948B-1728B52AA6E4}">
                <adec:decorative xmlns:adec="http://schemas.microsoft.com/office/drawing/2017/decorative" val="1"/>
              </a:ext>
            </a:extLst>
          </p:cNvPr>
          <p:cNvSpPr/>
          <p:nvPr/>
        </p:nvSpPr>
        <p:spPr>
          <a:xfrm rot="20635800">
            <a:off x="-501480" y="969480"/>
            <a:ext cx="3899880" cy="4178520"/>
          </a:xfrm>
          <a:custGeom>
            <a:avLst/>
            <a:gdLst>
              <a:gd name="textAreaLeft" fmla="*/ 0 w 3899880"/>
              <a:gd name="textAreaRight" fmla="*/ 3900240 w 3899880"/>
              <a:gd name="textAreaTop" fmla="*/ 0 h 4178520"/>
              <a:gd name="textAreaBottom" fmla="*/ 4178880 h 4178520"/>
            </a:gdLst>
            <a:ahLst/>
            <a:cxnLst/>
            <a:rect l="textAreaLeft" t="textAreaTop" r="textAreaRight" b="textAreaBottom"/>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000"/>
                </a:srgbClr>
              </a:gs>
            </a:gsLst>
            <a:lin ang="834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8" name="Rectangle 30">
            <a:extLst>
              <a:ext uri="{C183D7F6-B498-43B3-948B-1728B52AA6E4}">
                <adec:decorative xmlns:adec="http://schemas.microsoft.com/office/drawing/2017/decorative" val="1"/>
              </a:ext>
            </a:extLst>
          </p:cNvPr>
          <p:cNvSpPr/>
          <p:nvPr/>
        </p:nvSpPr>
        <p:spPr>
          <a:xfrm rot="5400000" flipH="1">
            <a:off x="-1410840" y="1400400"/>
            <a:ext cx="6857640" cy="4037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39" name="PlaceHolder 1"/>
          <p:cNvSpPr>
            <a:spLocks noGrp="1"/>
          </p:cNvSpPr>
          <p:nvPr>
            <p:ph type="title"/>
          </p:nvPr>
        </p:nvSpPr>
        <p:spPr>
          <a:xfrm>
            <a:off x="466560" y="586800"/>
            <a:ext cx="3201120" cy="3387240"/>
          </a:xfrm>
          <a:prstGeom prst="rect">
            <a:avLst/>
          </a:prstGeom>
          <a:noFill/>
          <a:ln w="0">
            <a:noFill/>
          </a:ln>
        </p:spPr>
        <p:txBody>
          <a:bodyPr lIns="91440" tIns="45720" rIns="91440" bIns="45720" anchor="b">
            <a:normAutofit/>
          </a:bodyPr>
          <a:lstStyle/>
          <a:p>
            <a:pPr indent="0" algn="r" defTabSz="914400">
              <a:lnSpc>
                <a:spcPct val="90000"/>
              </a:lnSpc>
              <a:buNone/>
            </a:pPr>
            <a:r>
              <a:rPr lang="en-US" sz="4000" b="0" strike="noStrike" spc="-1">
                <a:solidFill>
                  <a:schemeClr val="tx1">
                    <a:lumMod val="50000"/>
                    <a:lumOff val="50000"/>
                  </a:schemeClr>
                </a:solidFill>
                <a:latin typeface="Calibri Light"/>
              </a:rPr>
              <a:t>Data sets</a:t>
            </a:r>
            <a:endParaRPr lang="en-US" sz="4000" b="0" strike="noStrike" spc="-1">
              <a:solidFill>
                <a:schemeClr val="tx1">
                  <a:lumMod val="50000"/>
                  <a:lumOff val="50000"/>
                </a:schemeClr>
              </a:solidFill>
              <a:latin typeface="Calibri"/>
              <a:ea typeface="Calibri"/>
              <a:cs typeface="Calibri"/>
            </a:endParaRPr>
          </a:p>
        </p:txBody>
      </p:sp>
      <p:sp>
        <p:nvSpPr>
          <p:cNvPr id="240" name="PlaceHolder 2"/>
          <p:cNvSpPr>
            <a:spLocks noGrp="1"/>
          </p:cNvSpPr>
          <p:nvPr>
            <p:ph type="ftr" idx="21"/>
          </p:nvPr>
        </p:nvSpPr>
        <p:spPr>
          <a:xfrm rot="5400000">
            <a:off x="-1828440" y="1984320"/>
            <a:ext cx="4114440" cy="364680"/>
          </a:xfrm>
          <a:prstGeom prst="rect">
            <a:avLst/>
          </a:prstGeom>
          <a:noFill/>
          <a:ln w="0">
            <a:noFill/>
          </a:ln>
        </p:spPr>
        <p:txBody>
          <a:bodyPr lIns="91440" tIns="45720" rIns="91440" bIns="45720" anchor="ctr">
            <a:normAutofit/>
          </a:bodyPr>
          <a:lstStyle>
            <a:lvl1pPr indent="0" defTabSz="914400">
              <a:lnSpc>
                <a:spcPct val="100000"/>
              </a:lnSpc>
              <a:spcAft>
                <a:spcPts val="601"/>
              </a:spcAft>
              <a:buNone/>
              <a:defRPr lang="en-GB" sz="1100" b="0" strike="noStrike" spc="-1">
                <a:solidFill>
                  <a:srgbClr val="FFFFFF"/>
                </a:solidFill>
                <a:latin typeface="Calibri"/>
              </a:defRPr>
            </a:lvl1pPr>
          </a:lstStyle>
          <a:p>
            <a:pPr indent="0" defTabSz="914400">
              <a:lnSpc>
                <a:spcPct val="100000"/>
              </a:lnSpc>
              <a:spcAft>
                <a:spcPts val="601"/>
              </a:spcAft>
              <a:buNone/>
            </a:pPr>
            <a:r>
              <a:rPr lang="en-GB" sz="1100" b="0" strike="noStrike" spc="-1">
                <a:solidFill>
                  <a:srgbClr val="FFFFFF"/>
                </a:solidFill>
                <a:latin typeface="Calibri"/>
              </a:rPr>
              <a:t>Sales Forecast and Churn Prediction</a:t>
            </a:r>
            <a:endParaRPr lang="de-DE" sz="1100" b="0" strike="noStrike" spc="-1">
              <a:solidFill>
                <a:srgbClr val="000000"/>
              </a:solidFill>
              <a:latin typeface="Times New Roman"/>
            </a:endParaRPr>
          </a:p>
        </p:txBody>
      </p:sp>
      <p:sp>
        <p:nvSpPr>
          <p:cNvPr id="241" name="PlaceHolder 3"/>
          <p:cNvSpPr>
            <a:spLocks noGrp="1"/>
          </p:cNvSpPr>
          <p:nvPr>
            <p:ph/>
          </p:nvPr>
        </p:nvSpPr>
        <p:spPr>
          <a:xfrm>
            <a:off x="4350245" y="246875"/>
            <a:ext cx="7690691" cy="5574554"/>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GB" sz="2000" b="1" strike="noStrike" spc="-1" dirty="0">
                <a:solidFill>
                  <a:schemeClr val="dk1"/>
                </a:solidFill>
                <a:latin typeface="Calibri Light"/>
                <a:ea typeface="Calibri"/>
                <a:cs typeface="Calibri Light"/>
              </a:rPr>
              <a:t>4 views </a:t>
            </a:r>
            <a:r>
              <a:rPr lang="en-GB" sz="2000" b="0" strike="noStrike" spc="-1" dirty="0">
                <a:solidFill>
                  <a:schemeClr val="dk1"/>
                </a:solidFill>
                <a:latin typeface="Calibri Light"/>
                <a:ea typeface="Calibri"/>
                <a:cs typeface="Calibri Light"/>
              </a:rPr>
              <a:t>were exported from the ERP-System SAP Business One</a:t>
            </a:r>
            <a:endParaRPr lang="en-GB" sz="2000" b="0" strike="noStrike" spc="-1" dirty="0">
              <a:solidFill>
                <a:schemeClr val="dk1"/>
              </a:solidFill>
              <a:latin typeface="Calibri Light"/>
              <a:cs typeface="Calibri Light"/>
            </a:endParaRPr>
          </a:p>
          <a:p>
            <a:pPr indent="0" defTabSz="914400">
              <a:lnSpc>
                <a:spcPct val="90000"/>
              </a:lnSpc>
              <a:spcBef>
                <a:spcPts val="1001"/>
              </a:spcBef>
              <a:buNone/>
              <a:tabLst>
                <a:tab pos="0" algn="l"/>
              </a:tabLst>
            </a:pPr>
            <a:r>
              <a:rPr lang="en-GB" sz="2000" b="0" strike="noStrike" spc="-1" dirty="0">
                <a:solidFill>
                  <a:schemeClr val="dk1"/>
                </a:solidFill>
                <a:latin typeface="Calibri"/>
                <a:ea typeface="Calibri"/>
              </a:rPr>
              <a:t>Some features were created by calculations in SQL. </a:t>
            </a:r>
            <a:endParaRPr lang="en-US" sz="2000" b="0" strike="noStrike" spc="-1" dirty="0">
              <a:solidFill>
                <a:schemeClr val="dk1"/>
              </a:solidFill>
              <a:latin typeface="Calibri"/>
              <a:ea typeface="Calibri"/>
              <a:cs typeface="Calibri"/>
            </a:endParaRPr>
          </a:p>
        </p:txBody>
      </p:sp>
      <p:sp>
        <p:nvSpPr>
          <p:cNvPr id="242" name="PlaceHolder 4"/>
          <p:cNvSpPr>
            <a:spLocks noGrp="1"/>
          </p:cNvSpPr>
          <p:nvPr>
            <p:ph type="sldNum" idx="22"/>
          </p:nvPr>
        </p:nvSpPr>
        <p:spPr>
          <a:xfrm>
            <a:off x="11704320" y="6455520"/>
            <a:ext cx="447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100" b="0" strike="noStrike" spc="-1">
                <a:solidFill>
                  <a:schemeClr val="dk1">
                    <a:lumMod val="50000"/>
                    <a:lumOff val="50000"/>
                  </a:schemeClr>
                </a:solidFill>
                <a:latin typeface="Calibri"/>
              </a:defRPr>
            </a:lvl1pPr>
          </a:lstStyle>
          <a:p>
            <a:pPr indent="0" algn="r" defTabSz="914400">
              <a:lnSpc>
                <a:spcPct val="100000"/>
              </a:lnSpc>
              <a:spcAft>
                <a:spcPts val="601"/>
              </a:spcAft>
              <a:buNone/>
            </a:pPr>
            <a:fld id="{949F2A2A-0B45-433A-B74E-5B158B33A639}" type="slidenum">
              <a:rPr lang="en-US" sz="1100" b="0" strike="noStrike" spc="-1" dirty="0">
                <a:solidFill>
                  <a:schemeClr val="dk1">
                    <a:lumMod val="50000"/>
                    <a:lumOff val="50000"/>
                  </a:schemeClr>
                </a:solidFill>
                <a:latin typeface="Calibri"/>
              </a:rPr>
              <a:t>4</a:t>
            </a:fld>
            <a:endParaRPr lang="de-DE" sz="1100" b="0" strike="noStrike" spc="-1" dirty="0">
              <a:solidFill>
                <a:srgbClr val="000000"/>
              </a:solidFill>
              <a:latin typeface="Times New Roman"/>
            </a:endParaRPr>
          </a:p>
        </p:txBody>
      </p:sp>
      <p:graphicFrame>
        <p:nvGraphicFramePr>
          <p:cNvPr id="2" name="Diagram 1">
            <a:extLst>
              <a:ext uri="{FF2B5EF4-FFF2-40B4-BE49-F238E27FC236}">
                <a16:creationId xmlns:a16="http://schemas.microsoft.com/office/drawing/2014/main" id="{E6B1FF54-A55C-9939-5379-5B123F49A5C4}"/>
              </a:ext>
            </a:extLst>
          </p:cNvPr>
          <p:cNvGraphicFramePr/>
          <p:nvPr>
            <p:extLst>
              <p:ext uri="{D42A27DB-BD31-4B8C-83A1-F6EECF244321}">
                <p14:modId xmlns:p14="http://schemas.microsoft.com/office/powerpoint/2010/main" val="294154350"/>
              </p:ext>
            </p:extLst>
          </p:nvPr>
        </p:nvGraphicFramePr>
        <p:xfrm>
          <a:off x="4586377" y="751936"/>
          <a:ext cx="7562491" cy="5699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707289" y="478771"/>
            <a:ext cx="3327419" cy="422597"/>
          </a:xfrm>
          <a:prstGeom prst="rect">
            <a:avLst/>
          </a:prstGeom>
          <a:noFill/>
          <a:ln w="0">
            <a:noFill/>
          </a:ln>
        </p:spPr>
        <p:txBody>
          <a:bodyPr lIns="91440" tIns="45720" rIns="91440" bIns="45720" anchor="ctr">
            <a:noAutofit/>
          </a:bodyPr>
          <a:lstStyle/>
          <a:p>
            <a:pPr indent="0" defTabSz="914400">
              <a:lnSpc>
                <a:spcPct val="90000"/>
              </a:lnSpc>
              <a:buNone/>
            </a:pPr>
            <a:r>
              <a:rPr lang="en-US" sz="3200" b="0" strike="noStrike" spc="-1" dirty="0">
                <a:solidFill>
                  <a:schemeClr val="dk1"/>
                </a:solidFill>
                <a:latin typeface="Calibri Light"/>
                <a:cs typeface="Calibri"/>
              </a:rPr>
              <a:t>Data Collection</a:t>
            </a:r>
          </a:p>
        </p:txBody>
      </p:sp>
      <p:pic>
        <p:nvPicPr>
          <p:cNvPr id="319" name="Grafik 287454548" descr="Ein Bild, das Text, Screenshot, Software, Webseite enthält.&#10;&#10;Automatisch generierte Beschreibung"/>
          <p:cNvPicPr/>
          <p:nvPr/>
        </p:nvPicPr>
        <p:blipFill>
          <a:blip r:embed="rId3"/>
          <a:stretch/>
        </p:blipFill>
        <p:spPr>
          <a:xfrm>
            <a:off x="813001" y="1427137"/>
            <a:ext cx="5282640" cy="1857600"/>
          </a:xfrm>
          <a:prstGeom prst="rect">
            <a:avLst/>
          </a:prstGeom>
          <a:ln w="0">
            <a:noFill/>
          </a:ln>
        </p:spPr>
      </p:pic>
      <p:pic>
        <p:nvPicPr>
          <p:cNvPr id="321" name="Grafik 1504474364" descr="Ein Bild, das Text, Screenshot, Schrift, Software enthält.&#10;&#10;Automatisch generierte Beschreibung"/>
          <p:cNvPicPr/>
          <p:nvPr/>
        </p:nvPicPr>
        <p:blipFill>
          <a:blip r:embed="rId4"/>
          <a:stretch/>
        </p:blipFill>
        <p:spPr>
          <a:xfrm>
            <a:off x="804905" y="4344844"/>
            <a:ext cx="5177329" cy="1968120"/>
          </a:xfrm>
          <a:prstGeom prst="rect">
            <a:avLst/>
          </a:prstGeom>
          <a:ln w="0">
            <a:noFill/>
          </a:ln>
        </p:spPr>
      </p:pic>
      <p:pic>
        <p:nvPicPr>
          <p:cNvPr id="322" name="Picture 11"/>
          <p:cNvPicPr/>
          <p:nvPr/>
        </p:nvPicPr>
        <p:blipFill>
          <a:blip r:embed="rId5"/>
          <a:stretch/>
        </p:blipFill>
        <p:spPr>
          <a:xfrm>
            <a:off x="6916910" y="1428657"/>
            <a:ext cx="4904300" cy="905760"/>
          </a:xfrm>
          <a:prstGeom prst="rect">
            <a:avLst/>
          </a:prstGeom>
          <a:ln w="0">
            <a:noFill/>
          </a:ln>
        </p:spPr>
      </p:pic>
      <p:pic>
        <p:nvPicPr>
          <p:cNvPr id="323" name="Grafik 1634778331" descr="Ein Bild, das Text, Screenshot, Zahl, Schrift enthält.&#10;&#10;Automatisch generierte Beschreibung"/>
          <p:cNvPicPr/>
          <p:nvPr/>
        </p:nvPicPr>
        <p:blipFill>
          <a:blip r:embed="rId6"/>
          <a:srcRect b="34615"/>
          <a:stretch/>
        </p:blipFill>
        <p:spPr>
          <a:xfrm>
            <a:off x="6916061" y="4347313"/>
            <a:ext cx="4906005" cy="988994"/>
          </a:xfrm>
          <a:prstGeom prst="rect">
            <a:avLst/>
          </a:prstGeom>
          <a:ln w="0">
            <a:noFill/>
          </a:ln>
        </p:spPr>
      </p:pic>
      <p:cxnSp>
        <p:nvCxnSpPr>
          <p:cNvPr id="324" name="Straight Arrow Connector 14"/>
          <p:cNvCxnSpPr/>
          <p:nvPr/>
        </p:nvCxnSpPr>
        <p:spPr>
          <a:xfrm flipH="1">
            <a:off x="3522091" y="3352080"/>
            <a:ext cx="3340" cy="390195"/>
          </a:xfrm>
          <a:prstGeom prst="straightConnector1">
            <a:avLst/>
          </a:prstGeom>
          <a:ln w="57150">
            <a:solidFill>
              <a:srgbClr val="FF0000"/>
            </a:solidFill>
            <a:tailEnd type="triangle" w="med" len="med"/>
          </a:ln>
        </p:spPr>
      </p:cxnSp>
      <p:sp>
        <p:nvSpPr>
          <p:cNvPr id="3" name="PlaceHolder 2"/>
          <p:cNvSpPr>
            <a:spLocks noGrp="1"/>
          </p:cNvSpPr>
          <p:nvPr>
            <p:ph type="ftr" idx="5"/>
          </p:nvPr>
        </p:nvSpPr>
        <p:spPr/>
        <p:txBody>
          <a:bodyPr/>
          <a:lstStyle/>
          <a:p>
            <a:r>
              <a:t>Churn Prediction</a:t>
            </a:r>
          </a:p>
        </p:txBody>
      </p:sp>
      <p:sp>
        <p:nvSpPr>
          <p:cNvPr id="4" name="PlaceHolder 3"/>
          <p:cNvSpPr>
            <a:spLocks noGrp="1"/>
          </p:cNvSpPr>
          <p:nvPr>
            <p:ph type="sldNum" idx="6"/>
          </p:nvPr>
        </p:nvSpPr>
        <p:spPr/>
        <p:txBody>
          <a:bodyPr/>
          <a:lstStyle/>
          <a:p>
            <a:fld id="{51C4C9C8-8AD4-4C15-8795-2E59538FDDFB}" type="slidenum">
              <a:rPr/>
              <a:t>5</a:t>
            </a:fld>
            <a:endParaRPr/>
          </a:p>
        </p:txBody>
      </p:sp>
      <p:sp>
        <p:nvSpPr>
          <p:cNvPr id="2" name="TextBox 1">
            <a:extLst>
              <a:ext uri="{FF2B5EF4-FFF2-40B4-BE49-F238E27FC236}">
                <a16:creationId xmlns:a16="http://schemas.microsoft.com/office/drawing/2014/main" id="{8EE19CFB-2F4C-8D3F-94C0-564F3F4C0D36}"/>
              </a:ext>
            </a:extLst>
          </p:cNvPr>
          <p:cNvSpPr txBox="1"/>
          <p:nvPr/>
        </p:nvSpPr>
        <p:spPr>
          <a:xfrm>
            <a:off x="809026" y="905196"/>
            <a:ext cx="5365080" cy="400110"/>
          </a:xfrm>
          <a:prstGeom prst="rect">
            <a:avLst/>
          </a:prstGeom>
          <a:noFill/>
        </p:spPr>
        <p:txBody>
          <a:bodyPr wrap="square" lIns="91440" tIns="45720" rIns="91440" bIns="45720" rtlCol="0" anchor="t">
            <a:spAutoFit/>
          </a:bodyPr>
          <a:lstStyle/>
          <a:p>
            <a:r>
              <a:rPr lang="en-US" sz="2000" dirty="0">
                <a:latin typeface="Calibri Light"/>
                <a:cs typeface="Calibri Light"/>
              </a:rPr>
              <a:t>1. ERP System: Data Selection</a:t>
            </a:r>
          </a:p>
        </p:txBody>
      </p:sp>
      <p:sp>
        <p:nvSpPr>
          <p:cNvPr id="5" name="TextBox 4">
            <a:extLst>
              <a:ext uri="{FF2B5EF4-FFF2-40B4-BE49-F238E27FC236}">
                <a16:creationId xmlns:a16="http://schemas.microsoft.com/office/drawing/2014/main" id="{A7243561-4FD0-98B0-8C9A-38123291D8DE}"/>
              </a:ext>
            </a:extLst>
          </p:cNvPr>
          <p:cNvSpPr txBox="1"/>
          <p:nvPr/>
        </p:nvSpPr>
        <p:spPr>
          <a:xfrm>
            <a:off x="808289" y="3675494"/>
            <a:ext cx="5520439" cy="400110"/>
          </a:xfrm>
          <a:prstGeom prst="rect">
            <a:avLst/>
          </a:prstGeom>
          <a:noFill/>
        </p:spPr>
        <p:txBody>
          <a:bodyPr wrap="square" lIns="91440" tIns="45720" rIns="91440" bIns="45720" rtlCol="0" anchor="t">
            <a:spAutoFit/>
          </a:bodyPr>
          <a:lstStyle/>
          <a:p>
            <a:r>
              <a:rPr lang="en-US" sz="2000" dirty="0">
                <a:latin typeface="Calibri Light"/>
                <a:cs typeface="Calibri Light"/>
              </a:rPr>
              <a:t>2. SQL: processing &amp; feature creation</a:t>
            </a:r>
          </a:p>
        </p:txBody>
      </p:sp>
      <p:sp>
        <p:nvSpPr>
          <p:cNvPr id="6" name="TextBox 5">
            <a:extLst>
              <a:ext uri="{FF2B5EF4-FFF2-40B4-BE49-F238E27FC236}">
                <a16:creationId xmlns:a16="http://schemas.microsoft.com/office/drawing/2014/main" id="{2DDDC066-97E5-26C9-6B8C-239178C522C4}"/>
              </a:ext>
            </a:extLst>
          </p:cNvPr>
          <p:cNvSpPr txBox="1"/>
          <p:nvPr/>
        </p:nvSpPr>
        <p:spPr>
          <a:xfrm>
            <a:off x="6917080" y="967891"/>
            <a:ext cx="2843227" cy="400110"/>
          </a:xfrm>
          <a:prstGeom prst="rect">
            <a:avLst/>
          </a:prstGeom>
          <a:noFill/>
        </p:spPr>
        <p:txBody>
          <a:bodyPr wrap="square" lIns="91440" tIns="45720" rIns="91440" bIns="45720" rtlCol="0" anchor="t">
            <a:spAutoFit/>
          </a:bodyPr>
          <a:lstStyle/>
          <a:p>
            <a:r>
              <a:rPr lang="en-US" sz="2000" dirty="0">
                <a:latin typeface="Calibri Light"/>
                <a:cs typeface="Calibri Light"/>
              </a:rPr>
              <a:t>3. Export to csv</a:t>
            </a:r>
          </a:p>
        </p:txBody>
      </p:sp>
      <p:sp>
        <p:nvSpPr>
          <p:cNvPr id="7" name="TextBox 6">
            <a:extLst>
              <a:ext uri="{FF2B5EF4-FFF2-40B4-BE49-F238E27FC236}">
                <a16:creationId xmlns:a16="http://schemas.microsoft.com/office/drawing/2014/main" id="{B4D491F1-8BB4-E864-E958-AE3BCD6E232A}"/>
              </a:ext>
            </a:extLst>
          </p:cNvPr>
          <p:cNvSpPr txBox="1"/>
          <p:nvPr/>
        </p:nvSpPr>
        <p:spPr>
          <a:xfrm>
            <a:off x="6916683" y="3747565"/>
            <a:ext cx="5497822" cy="400110"/>
          </a:xfrm>
          <a:prstGeom prst="rect">
            <a:avLst/>
          </a:prstGeom>
          <a:noFill/>
        </p:spPr>
        <p:txBody>
          <a:bodyPr wrap="square" lIns="91440" tIns="45720" rIns="91440" bIns="45720" rtlCol="0" anchor="t">
            <a:spAutoFit/>
          </a:bodyPr>
          <a:lstStyle/>
          <a:p>
            <a:r>
              <a:rPr lang="en-US" sz="2000" dirty="0">
                <a:latin typeface="Calibri Light"/>
                <a:cs typeface="Calibri Light"/>
              </a:rPr>
              <a:t>4. Import in </a:t>
            </a:r>
            <a:r>
              <a:rPr lang="en-US" sz="2000" dirty="0" err="1">
                <a:latin typeface="Calibri Light"/>
                <a:cs typeface="Calibri Light"/>
              </a:rPr>
              <a:t>JupyterNotebook</a:t>
            </a:r>
            <a:endParaRPr lang="en-US" sz="2000" dirty="0">
              <a:latin typeface="Calibri Light"/>
              <a:cs typeface="Calibri Light"/>
            </a:endParaRPr>
          </a:p>
        </p:txBody>
      </p:sp>
      <p:cxnSp>
        <p:nvCxnSpPr>
          <p:cNvPr id="9" name="Straight Connector 14">
            <a:extLst>
              <a:ext uri="{FF2B5EF4-FFF2-40B4-BE49-F238E27FC236}">
                <a16:creationId xmlns:a16="http://schemas.microsoft.com/office/drawing/2014/main" id="{404D41B6-E9E5-AA69-2B24-A1B8E769E994}"/>
              </a:ext>
              <a:ext uri="{C183D7F6-B498-43B3-948B-1728B52AA6E4}">
                <adec:decorative xmlns:adec="http://schemas.microsoft.com/office/drawing/2017/decorative" val="1"/>
              </a:ext>
            </a:extLst>
          </p:cNvPr>
          <p:cNvCxnSpPr/>
          <p:nvPr/>
        </p:nvCxnSpPr>
        <p:spPr>
          <a:xfrm>
            <a:off x="808214" y="415915"/>
            <a:ext cx="737280" cy="360"/>
          </a:xfrm>
          <a:prstGeom prst="straightConnector1">
            <a:avLst/>
          </a:prstGeom>
          <a:ln w="57150">
            <a:solidFill>
              <a:srgbClr val="FFC000"/>
            </a:solidFill>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243" name="Rectangle 42">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4" name="Right Triangle 44">
            <a:extLst>
              <a:ext uri="{C183D7F6-B498-43B3-948B-1728B52AA6E4}">
                <adec:decorative xmlns:adec="http://schemas.microsoft.com/office/drawing/2017/decorative" val="1"/>
              </a:ext>
            </a:extLst>
          </p:cNvPr>
          <p:cNvSpPr/>
          <p:nvPr/>
        </p:nvSpPr>
        <p:spPr>
          <a:xfrm flipH="1">
            <a:off x="8575920" y="3335760"/>
            <a:ext cx="3291480" cy="320004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5" name="Rectangle 46">
            <a:extLst>
              <a:ext uri="{C183D7F6-B498-43B3-948B-1728B52AA6E4}">
                <adec:decorative xmlns:adec="http://schemas.microsoft.com/office/drawing/2017/decorative" val="1"/>
              </a:ext>
            </a:extLst>
          </p:cNvPr>
          <p:cNvSpPr/>
          <p:nvPr/>
        </p:nvSpPr>
        <p:spPr>
          <a:xfrm>
            <a:off x="641880" y="623160"/>
            <a:ext cx="10904760" cy="5607360"/>
          </a:xfrm>
          <a:prstGeom prst="rect">
            <a:avLst/>
          </a:prstGeom>
          <a:noFill/>
          <a:ln w="19050">
            <a:solidFill>
              <a:srgbClr val="000000">
                <a:lumMod val="75000"/>
                <a:lumOff val="2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246" name="PlaceHolder 1"/>
          <p:cNvSpPr>
            <a:spLocks noGrp="1"/>
          </p:cNvSpPr>
          <p:nvPr>
            <p:ph type="title"/>
          </p:nvPr>
        </p:nvSpPr>
        <p:spPr>
          <a:xfrm>
            <a:off x="1285200" y="1009080"/>
            <a:ext cx="9231120" cy="3541680"/>
          </a:xfrm>
          <a:prstGeom prst="rect">
            <a:avLst/>
          </a:prstGeom>
          <a:noFill/>
          <a:ln w="0">
            <a:noFill/>
          </a:ln>
        </p:spPr>
        <p:txBody>
          <a:bodyPr lIns="91440" tIns="45720" rIns="91440" bIns="45720" anchor="b">
            <a:normAutofit/>
          </a:bodyPr>
          <a:lstStyle/>
          <a:p>
            <a:pPr indent="0" defTabSz="914400">
              <a:lnSpc>
                <a:spcPct val="90000"/>
              </a:lnSpc>
              <a:buNone/>
            </a:pPr>
            <a:r>
              <a:rPr lang="en-US" sz="8000" b="0" strike="noStrike" spc="-1">
                <a:solidFill>
                  <a:schemeClr val="dk1"/>
                </a:solidFill>
                <a:latin typeface="Calibri Light"/>
              </a:rPr>
              <a:t>Sales Forecast</a:t>
            </a:r>
            <a:endParaRPr lang="en-US" sz="8000" b="0" strike="noStrike" spc="-1">
              <a:solidFill>
                <a:schemeClr val="dk1"/>
              </a:solidFill>
              <a:latin typeface="Calibri"/>
            </a:endParaRPr>
          </a:p>
        </p:txBody>
      </p:sp>
      <p:sp>
        <p:nvSpPr>
          <p:cNvPr id="247" name="PlaceHolder 2"/>
          <p:cNvSpPr>
            <a:spLocks noGrp="1"/>
          </p:cNvSpPr>
          <p:nvPr>
            <p:ph/>
          </p:nvPr>
        </p:nvSpPr>
        <p:spPr>
          <a:xfrm>
            <a:off x="1285200" y="4582800"/>
            <a:ext cx="7131960" cy="1312200"/>
          </a:xfrm>
          <a:prstGeom prst="rect">
            <a:avLst/>
          </a:prstGeom>
          <a:noFill/>
          <a:ln w="0">
            <a:noFill/>
          </a:ln>
        </p:spPr>
        <p:txBody>
          <a:bodyPr lIns="91440" tIns="45720" rIns="91440" bIns="45720" anchor="t">
            <a:normAutofit/>
          </a:bodyPr>
          <a:lstStyle/>
          <a:p>
            <a:pPr indent="0" defTabSz="914400">
              <a:lnSpc>
                <a:spcPct val="90000"/>
              </a:lnSpc>
              <a:spcBef>
                <a:spcPts val="1001"/>
              </a:spcBef>
              <a:buNone/>
              <a:tabLst>
                <a:tab pos="0" algn="l"/>
              </a:tabLst>
            </a:pPr>
            <a:r>
              <a:rPr lang="en-US" sz="2400" b="0" strike="noStrike" spc="-1">
                <a:solidFill>
                  <a:schemeClr val="dk1"/>
                </a:solidFill>
                <a:latin typeface="Calibri"/>
              </a:rPr>
              <a:t>First Sub-Project</a:t>
            </a:r>
          </a:p>
        </p:txBody>
      </p:sp>
      <p:sp>
        <p:nvSpPr>
          <p:cNvPr id="248" name="PlaceHolder 3"/>
          <p:cNvSpPr>
            <a:spLocks noGrp="1"/>
          </p:cNvSpPr>
          <p:nvPr>
            <p:ph type="ftr" idx="23"/>
          </p:nvPr>
        </p:nvSpPr>
        <p:spPr>
          <a:xfrm rot="5400000">
            <a:off x="-2377080" y="3246120"/>
            <a:ext cx="5604840" cy="365400"/>
          </a:xfrm>
          <a:prstGeom prst="rect">
            <a:avLst/>
          </a:prstGeom>
          <a:noFill/>
          <a:ln w="0">
            <a:noFill/>
          </a:ln>
        </p:spPr>
        <p:txBody>
          <a:bodyPr lIns="91440" tIns="45720" rIns="91440" bIns="45720" anchor="t">
            <a:normAutofit/>
          </a:bodyPr>
          <a:lstStyle>
            <a:lvl1pPr indent="0" defTabSz="914400">
              <a:lnSpc>
                <a:spcPct val="100000"/>
              </a:lnSpc>
              <a:spcAft>
                <a:spcPts val="601"/>
              </a:spcAft>
              <a:buNone/>
              <a:defRPr lang="en-US" sz="1150" b="0" strike="noStrike" spc="-1">
                <a:solidFill>
                  <a:schemeClr val="dk1">
                    <a:lumMod val="75000"/>
                    <a:lumOff val="25000"/>
                  </a:schemeClr>
                </a:solidFill>
                <a:latin typeface="Calibri"/>
              </a:defRPr>
            </a:lvl1pPr>
          </a:lstStyle>
          <a:p>
            <a:pPr indent="0" defTabSz="914400">
              <a:lnSpc>
                <a:spcPct val="100000"/>
              </a:lnSpc>
              <a:spcAft>
                <a:spcPts val="601"/>
              </a:spcAft>
              <a:buNone/>
            </a:pPr>
            <a:r>
              <a:rPr lang="en-US" sz="1150" b="0" strike="noStrike" spc="-1">
                <a:solidFill>
                  <a:schemeClr val="dk1">
                    <a:lumMod val="75000"/>
                    <a:lumOff val="25000"/>
                  </a:schemeClr>
                </a:solidFill>
                <a:latin typeface="Calibri"/>
              </a:rPr>
              <a:t>Sales Forecast</a:t>
            </a:r>
            <a:endParaRPr lang="de-DE" sz="1150" b="0" strike="noStrike" spc="-1">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8" name="PlaceHolder 1"/>
          <p:cNvSpPr>
            <a:spLocks noGrp="1"/>
          </p:cNvSpPr>
          <p:nvPr>
            <p:ph type="title"/>
          </p:nvPr>
        </p:nvSpPr>
        <p:spPr>
          <a:xfrm>
            <a:off x="762120" y="1137960"/>
            <a:ext cx="6150960" cy="14022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dirty="0">
                <a:solidFill>
                  <a:schemeClr val="dk1"/>
                </a:solidFill>
                <a:latin typeface="Calibri Light"/>
              </a:rPr>
              <a:t>Data exploration</a:t>
            </a:r>
            <a:endParaRPr lang="en-US" sz="3200" b="0" strike="noStrike" spc="-1" dirty="0">
              <a:solidFill>
                <a:schemeClr val="dk1"/>
              </a:solidFill>
              <a:latin typeface="Calibri"/>
            </a:endParaRPr>
          </a:p>
        </p:txBody>
      </p:sp>
      <p:cxnSp>
        <p:nvCxnSpPr>
          <p:cNvPr id="259" name="Straight Connector 14">
            <a:extLst>
              <a:ext uri="{C183D7F6-B498-43B3-948B-1728B52AA6E4}">
                <adec:decorative xmlns:adec="http://schemas.microsoft.com/office/drawing/2017/decorative" val="1"/>
              </a:ext>
            </a:extLst>
          </p:cNvPr>
          <p:cNvCxnSpPr/>
          <p:nvPr/>
        </p:nvCxnSpPr>
        <p:spPr>
          <a:xfrm>
            <a:off x="865080" y="870840"/>
            <a:ext cx="737280" cy="360"/>
          </a:xfrm>
          <a:prstGeom prst="straightConnector1">
            <a:avLst/>
          </a:prstGeom>
          <a:ln w="57150">
            <a:solidFill>
              <a:srgbClr val="FFC000"/>
            </a:solidFill>
          </a:ln>
        </p:spPr>
      </p:cxnSp>
      <p:pic>
        <p:nvPicPr>
          <p:cNvPr id="260" name="Picture 8"/>
          <p:cNvPicPr/>
          <p:nvPr/>
        </p:nvPicPr>
        <p:blipFill>
          <a:blip r:embed="rId3"/>
          <a:stretch/>
        </p:blipFill>
        <p:spPr>
          <a:xfrm>
            <a:off x="6602770" y="3419580"/>
            <a:ext cx="4074374" cy="2818220"/>
          </a:xfrm>
          <a:prstGeom prst="rect">
            <a:avLst/>
          </a:prstGeom>
          <a:ln w="0">
            <a:noFill/>
          </a:ln>
        </p:spPr>
      </p:pic>
      <p:sp>
        <p:nvSpPr>
          <p:cNvPr id="261"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62"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02BCD6-8D7F-4065-9AEF-A08A4367A33C}" type="slidenum">
              <a:rPr lang="en-US" sz="1200" b="0" strike="noStrike" spc="-1">
                <a:solidFill>
                  <a:schemeClr val="dk1">
                    <a:tint val="75000"/>
                  </a:schemeClr>
                </a:solidFill>
                <a:latin typeface="Calibri"/>
              </a:rPr>
              <a:t>7</a:t>
            </a:fld>
            <a:endParaRPr lang="de-DE" sz="1200" b="0" strike="noStrike" spc="-1">
              <a:solidFill>
                <a:srgbClr val="000000"/>
              </a:solidFill>
              <a:latin typeface="Times New Roman"/>
            </a:endParaRPr>
          </a:p>
        </p:txBody>
      </p:sp>
      <p:sp>
        <p:nvSpPr>
          <p:cNvPr id="263" name="PlaceHolder 4"/>
          <p:cNvSpPr>
            <a:spLocks noGrp="1"/>
          </p:cNvSpPr>
          <p:nvPr>
            <p:ph/>
          </p:nvPr>
        </p:nvSpPr>
        <p:spPr>
          <a:xfrm>
            <a:off x="766440" y="1955160"/>
            <a:ext cx="3714840" cy="3761640"/>
          </a:xfrm>
          <a:prstGeom prst="rect">
            <a:avLst/>
          </a:prstGeom>
          <a:noFill/>
          <a:ln w="0">
            <a:noFill/>
          </a:ln>
        </p:spPr>
        <p:txBody>
          <a:bodyPr lIns="91440" tIns="45720" rIns="91440" bIns="45720" anchor="t">
            <a:normAutofit/>
          </a:bodyPr>
          <a:lstStyle/>
          <a:p>
            <a:pPr>
              <a:lnSpc>
                <a:spcPct val="100000"/>
              </a:lnSpc>
              <a:buClr>
                <a:srgbClr val="000000"/>
              </a:buClr>
              <a:buFont typeface="Arial"/>
              <a:buChar char="•"/>
            </a:pPr>
            <a:r>
              <a:rPr lang="en-GB" sz="2000" b="0" strike="noStrike" spc="-1" dirty="0">
                <a:solidFill>
                  <a:schemeClr val="dk1"/>
                </a:solidFill>
                <a:latin typeface="Calibri Light"/>
                <a:cs typeface="Calibri Light"/>
              </a:rPr>
              <a:t>The replacement of old zone model with the new one explains the drop </a:t>
            </a:r>
            <a:r>
              <a:rPr lang="en-GB" sz="2000" b="0" strike="noStrike" spc="-1">
                <a:solidFill>
                  <a:schemeClr val="dk1"/>
                </a:solidFill>
                <a:latin typeface="Calibri Light"/>
                <a:cs typeface="Calibri Light"/>
              </a:rPr>
              <a:t>in 2018-2019</a:t>
            </a:r>
          </a:p>
          <a:p>
            <a:pPr>
              <a:lnSpc>
                <a:spcPct val="100000"/>
              </a:lnSpc>
              <a:buClr>
                <a:srgbClr val="000000"/>
              </a:buClr>
              <a:buFont typeface="Arial"/>
              <a:buChar char="•"/>
            </a:pPr>
            <a:r>
              <a:rPr lang="en-GB" sz="2000" b="0" strike="noStrike" spc="-1">
                <a:solidFill>
                  <a:schemeClr val="dk1"/>
                </a:solidFill>
                <a:latin typeface="Calibri Light"/>
                <a:cs typeface="Calibri Light"/>
              </a:rPr>
              <a:t>A </a:t>
            </a:r>
            <a:r>
              <a:rPr lang="en-GB" sz="2000" b="0" strike="noStrike" spc="-1" dirty="0">
                <a:solidFill>
                  <a:schemeClr val="dk1"/>
                </a:solidFill>
                <a:latin typeface="Calibri Light"/>
                <a:cs typeface="Calibri Light"/>
              </a:rPr>
              <a:t>new variable </a:t>
            </a:r>
            <a:r>
              <a:rPr lang="en-GB" sz="2000" b="0" strike="noStrike" spc="-1" dirty="0" err="1">
                <a:solidFill>
                  <a:schemeClr val="dk1"/>
                </a:solidFill>
                <a:latin typeface="Calibri Light"/>
                <a:cs typeface="Calibri Light"/>
              </a:rPr>
              <a:t>Zone_United</a:t>
            </a:r>
            <a:r>
              <a:rPr lang="en-GB" sz="2000" b="0" strike="noStrike" spc="-1" dirty="0">
                <a:solidFill>
                  <a:schemeClr val="dk1"/>
                </a:solidFill>
                <a:latin typeface="Calibri Light"/>
                <a:cs typeface="Calibri Light"/>
              </a:rPr>
              <a:t> was created to include this zone conversion.</a:t>
            </a:r>
            <a:r>
              <a:rPr lang="en-GB" sz="2000" spc="-1" dirty="0">
                <a:solidFill>
                  <a:schemeClr val="dk1"/>
                </a:solidFill>
                <a:latin typeface="Calibri Light"/>
                <a:cs typeface="Calibri Light"/>
              </a:rPr>
              <a:t> </a:t>
            </a:r>
            <a:endParaRPr lang="en-US" sz="2000" spc="-1" dirty="0">
              <a:solidFill>
                <a:schemeClr val="dk1"/>
              </a:solidFill>
              <a:latin typeface="Calibri Light"/>
              <a:cs typeface="Calibri Light"/>
            </a:endParaRPr>
          </a:p>
          <a:p>
            <a:pPr marL="228600" indent="-228600" defTabSz="914400">
              <a:lnSpc>
                <a:spcPct val="100000"/>
              </a:lnSpc>
              <a:buClr>
                <a:srgbClr val="000000"/>
              </a:buClr>
              <a:buFont typeface="Arial"/>
              <a:buChar char="•"/>
            </a:pPr>
            <a:r>
              <a:rPr lang="en-GB" sz="2000" b="0" strike="noStrike" spc="-1" dirty="0">
                <a:solidFill>
                  <a:schemeClr val="dk1"/>
                </a:solidFill>
                <a:latin typeface="Calibri Light"/>
                <a:cs typeface="Calibri Light"/>
              </a:rPr>
              <a:t>Optional parameters for </a:t>
            </a:r>
            <a:r>
              <a:rPr lang="en-GB" sz="2000" b="0" strike="noStrike" spc="-1" dirty="0" err="1">
                <a:solidFill>
                  <a:schemeClr val="dk1"/>
                </a:solidFill>
                <a:latin typeface="Calibri Light"/>
                <a:cs typeface="Calibri Light"/>
              </a:rPr>
              <a:t>ZoneModel</a:t>
            </a:r>
            <a:r>
              <a:rPr lang="en-GB" sz="2000" b="0" strike="noStrike" spc="-1" dirty="0">
                <a:solidFill>
                  <a:schemeClr val="dk1"/>
                </a:solidFill>
                <a:latin typeface="Calibri Light"/>
                <a:cs typeface="Calibri Light"/>
              </a:rPr>
              <a:t> are included in the preprocessing function.</a:t>
            </a:r>
            <a:endParaRPr lang="en-US" sz="2000" b="0" strike="noStrike" spc="-1" dirty="0">
              <a:solidFill>
                <a:schemeClr val="dk1"/>
              </a:solidFill>
              <a:latin typeface="Calibri Light"/>
              <a:cs typeface="Calibri Light"/>
            </a:endParaRPr>
          </a:p>
        </p:txBody>
      </p:sp>
      <p:sp>
        <p:nvSpPr>
          <p:cNvPr id="268" name="TextBox 267"/>
          <p:cNvSpPr txBox="1"/>
          <p:nvPr/>
        </p:nvSpPr>
        <p:spPr>
          <a:xfrm>
            <a:off x="8640000" y="1093680"/>
            <a:ext cx="180396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sp>
        <p:nvSpPr>
          <p:cNvPr id="269" name="TextBox 268"/>
          <p:cNvSpPr txBox="1"/>
          <p:nvPr/>
        </p:nvSpPr>
        <p:spPr>
          <a:xfrm>
            <a:off x="8595720" y="3267000"/>
            <a:ext cx="1904400" cy="346320"/>
          </a:xfrm>
          <a:prstGeom prst="rect">
            <a:avLst/>
          </a:prstGeom>
          <a:noFill/>
          <a:ln w="0">
            <a:noFill/>
          </a:ln>
        </p:spPr>
        <p:txBody>
          <a:bodyPr lIns="90000" tIns="45000" rIns="90000" bIns="45000" anchor="t">
            <a:noAutofit/>
          </a:bodyPr>
          <a:lstStyle/>
          <a:p>
            <a:endParaRPr lang="de-DE" sz="1800" b="0" strike="noStrike" spc="-1">
              <a:solidFill>
                <a:srgbClr val="000000"/>
              </a:solidFill>
              <a:latin typeface="Arial"/>
            </a:endParaRPr>
          </a:p>
        </p:txBody>
      </p:sp>
      <p:pic>
        <p:nvPicPr>
          <p:cNvPr id="2" name="Picture 15">
            <a:extLst>
              <a:ext uri="{FF2B5EF4-FFF2-40B4-BE49-F238E27FC236}">
                <a16:creationId xmlns:a16="http://schemas.microsoft.com/office/drawing/2014/main" id="{C7E3E223-19E4-24FE-0755-9422C51617B7}"/>
              </a:ext>
            </a:extLst>
          </p:cNvPr>
          <p:cNvPicPr/>
          <p:nvPr/>
        </p:nvPicPr>
        <p:blipFill>
          <a:blip r:embed="rId4"/>
          <a:srcRect l="1343" t="-212" r="-2954"/>
          <a:stretch/>
        </p:blipFill>
        <p:spPr>
          <a:xfrm>
            <a:off x="6462061" y="408752"/>
            <a:ext cx="4307524" cy="3009498"/>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301267" y="650568"/>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dirty="0">
                <a:solidFill>
                  <a:schemeClr val="dk1"/>
                </a:solidFill>
                <a:latin typeface="Calibri Light"/>
              </a:rPr>
              <a:t>Data exploration</a:t>
            </a:r>
            <a:endParaRPr lang="en-US" sz="3200" b="0" strike="noStrike" spc="-1" dirty="0">
              <a:solidFill>
                <a:schemeClr val="dk1"/>
              </a:solidFill>
              <a:latin typeface="Calibri"/>
            </a:endParaRPr>
          </a:p>
        </p:txBody>
      </p:sp>
      <p:pic>
        <p:nvPicPr>
          <p:cNvPr id="250" name="Picture 1"/>
          <p:cNvPicPr/>
          <p:nvPr/>
        </p:nvPicPr>
        <p:blipFill>
          <a:blip r:embed="rId3"/>
          <a:srcRect l="-2984" r="643" b="-566"/>
          <a:stretch/>
        </p:blipFill>
        <p:spPr>
          <a:xfrm>
            <a:off x="6349016" y="3354523"/>
            <a:ext cx="3610080" cy="2421000"/>
          </a:xfrm>
          <a:prstGeom prst="rect">
            <a:avLst/>
          </a:prstGeom>
          <a:ln w="0">
            <a:noFill/>
          </a:ln>
        </p:spPr>
      </p:pic>
      <p:pic>
        <p:nvPicPr>
          <p:cNvPr id="251" name="Picture 3"/>
          <p:cNvPicPr/>
          <p:nvPr/>
        </p:nvPicPr>
        <p:blipFill>
          <a:blip r:embed="rId4"/>
          <a:srcRect l="-4420" t="-1288" r="2990" b="-574"/>
          <a:stretch/>
        </p:blipFill>
        <p:spPr>
          <a:xfrm>
            <a:off x="4732663" y="549820"/>
            <a:ext cx="3421800" cy="2568600"/>
          </a:xfrm>
          <a:prstGeom prst="rect">
            <a:avLst/>
          </a:prstGeom>
          <a:ln w="0">
            <a:noFill/>
          </a:ln>
        </p:spPr>
      </p:pic>
      <p:cxnSp>
        <p:nvCxnSpPr>
          <p:cNvPr id="252" name="Straight Connector 1">
            <a:extLst>
              <a:ext uri="{C183D7F6-B498-43B3-948B-1728B52AA6E4}">
                <adec:decorative xmlns:adec="http://schemas.microsoft.com/office/drawing/2017/decorative" val="1"/>
              </a:ext>
            </a:extLst>
          </p:cNvPr>
          <p:cNvCxnSpPr/>
          <p:nvPr/>
        </p:nvCxnSpPr>
        <p:spPr>
          <a:xfrm>
            <a:off x="397387" y="393168"/>
            <a:ext cx="737280" cy="360"/>
          </a:xfrm>
          <a:prstGeom prst="straightConnector1">
            <a:avLst/>
          </a:prstGeom>
          <a:ln w="57150">
            <a:solidFill>
              <a:srgbClr val="FFC000"/>
            </a:solidFill>
          </a:ln>
        </p:spPr>
      </p:cxnSp>
      <p:pic>
        <p:nvPicPr>
          <p:cNvPr id="254" name="Picture 17"/>
          <p:cNvPicPr/>
          <p:nvPr/>
        </p:nvPicPr>
        <p:blipFill>
          <a:blip r:embed="rId5"/>
          <a:srcRect t="-761" r="-2706"/>
          <a:stretch/>
        </p:blipFill>
        <p:spPr>
          <a:xfrm>
            <a:off x="8293291" y="551451"/>
            <a:ext cx="3465000" cy="2540880"/>
          </a:xfrm>
          <a:prstGeom prst="rect">
            <a:avLst/>
          </a:prstGeom>
          <a:ln w="0">
            <a:noFill/>
          </a:ln>
        </p:spPr>
      </p:pic>
      <p:sp>
        <p:nvSpPr>
          <p:cNvPr id="255" name="PlaceHolder 2"/>
          <p:cNvSpPr>
            <a:spLocks noGrp="1"/>
          </p:cNvSpPr>
          <p:nvPr>
            <p:ph/>
          </p:nvPr>
        </p:nvSpPr>
        <p:spPr>
          <a:xfrm>
            <a:off x="396380" y="1245926"/>
            <a:ext cx="4003560" cy="35985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GB" sz="2000" b="0" strike="noStrike" spc="-1" dirty="0">
                <a:solidFill>
                  <a:schemeClr val="dk1"/>
                </a:solidFill>
                <a:latin typeface="Calibri"/>
                <a:ea typeface="Calibri"/>
              </a:rPr>
              <a:t>Strong correlation between </a:t>
            </a:r>
            <a:r>
              <a:rPr lang="en-GB" sz="2000" b="0" strike="noStrike" spc="-1" dirty="0" err="1">
                <a:solidFill>
                  <a:schemeClr val="dk1"/>
                </a:solidFill>
                <a:latin typeface="Calibri"/>
                <a:ea typeface="Calibri"/>
              </a:rPr>
              <a:t>premiumAmount</a:t>
            </a:r>
            <a:r>
              <a:rPr lang="en-GB" sz="2000" b="0" strike="noStrike" spc="-1" dirty="0">
                <a:solidFill>
                  <a:schemeClr val="dk1"/>
                </a:solidFill>
                <a:latin typeface="Calibri"/>
                <a:ea typeface="Calibri"/>
              </a:rPr>
              <a:t> and </a:t>
            </a:r>
            <a:r>
              <a:rPr lang="en-GB" sz="2000" b="0" strike="noStrike" spc="-1" dirty="0" err="1">
                <a:solidFill>
                  <a:schemeClr val="dk1"/>
                </a:solidFill>
                <a:latin typeface="Calibri"/>
                <a:ea typeface="Calibri"/>
              </a:rPr>
              <a:t>ContractID</a:t>
            </a:r>
            <a:endParaRPr lang="en-US" sz="2000" b="0" strike="noStrike" spc="-1" dirty="0">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dirty="0">
                <a:solidFill>
                  <a:schemeClr val="dk1"/>
                </a:solidFill>
                <a:latin typeface="Calibri"/>
                <a:ea typeface="Calibri"/>
              </a:rPr>
              <a:t>There is less number of long-term contracts whereas Premium amount increases over time</a:t>
            </a:r>
            <a:endParaRPr lang="en-US" sz="2000" b="0" strike="noStrike" spc="-1" dirty="0">
              <a:solidFill>
                <a:schemeClr val="dk1"/>
              </a:solidFill>
              <a:latin typeface="Calibri"/>
            </a:endParaRPr>
          </a:p>
          <a:p>
            <a:pPr marL="228600" indent="-228600" defTabSz="914400">
              <a:lnSpc>
                <a:spcPct val="90000"/>
              </a:lnSpc>
              <a:spcBef>
                <a:spcPts val="1001"/>
              </a:spcBef>
              <a:buClr>
                <a:srgbClr val="000000"/>
              </a:buClr>
              <a:buFont typeface="Arial"/>
              <a:buChar char="•"/>
            </a:pPr>
            <a:r>
              <a:rPr lang="en-GB" sz="2000" b="0" strike="noStrike" spc="-1" dirty="0">
                <a:solidFill>
                  <a:schemeClr val="dk1"/>
                </a:solidFill>
                <a:latin typeface="Calibri"/>
                <a:ea typeface="Calibri"/>
              </a:rPr>
              <a:t>No obvious correlation between Age at premium and premium amount, still the premium amount increases with the age after 25 years.</a:t>
            </a:r>
            <a:endParaRPr lang="en-US" sz="2000" b="0" strike="noStrike" spc="-1" dirty="0">
              <a:solidFill>
                <a:schemeClr val="dk1"/>
              </a:solidFill>
              <a:latin typeface="Calibri"/>
            </a:endParaRPr>
          </a:p>
        </p:txBody>
      </p:sp>
      <p:sp>
        <p:nvSpPr>
          <p:cNvPr id="256" name="PlaceHolder 3"/>
          <p:cNvSpPr>
            <a:spLocks noGrp="1"/>
          </p:cNvSpPr>
          <p:nvPr>
            <p:ph type="ftr" idx="24"/>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57" name="PlaceHolder 4"/>
          <p:cNvSpPr>
            <a:spLocks noGrp="1"/>
          </p:cNvSpPr>
          <p:nvPr>
            <p:ph type="sldNum" idx="25"/>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88BA41C4-34BA-4BC6-A151-61D9A6D54CD9}" type="slidenum">
              <a:rPr lang="en-US" sz="1200" b="0" strike="noStrike" spc="-1">
                <a:solidFill>
                  <a:schemeClr val="dk1">
                    <a:tint val="75000"/>
                  </a:schemeClr>
                </a:solidFill>
                <a:latin typeface="Calibri"/>
              </a:rPr>
              <a:t>8</a:t>
            </a:fld>
            <a:endParaRPr lang="de-DE" sz="1200" b="0" strike="noStrike" spc="-1">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938880" y="1128240"/>
            <a:ext cx="4003560" cy="1414800"/>
          </a:xfrm>
          <a:prstGeom prst="rect">
            <a:avLst/>
          </a:prstGeom>
          <a:noFill/>
          <a:ln w="0">
            <a:noFill/>
          </a:ln>
        </p:spPr>
        <p:txBody>
          <a:bodyPr lIns="91440" tIns="45720" rIns="91440" bIns="45720" anchor="t">
            <a:normAutofit/>
          </a:bodyPr>
          <a:lstStyle/>
          <a:p>
            <a:pPr indent="0" defTabSz="914400">
              <a:lnSpc>
                <a:spcPct val="90000"/>
              </a:lnSpc>
              <a:buNone/>
            </a:pPr>
            <a:r>
              <a:rPr lang="en-US" sz="3200" b="0" strike="noStrike" spc="-1">
                <a:solidFill>
                  <a:schemeClr val="dk1"/>
                </a:solidFill>
                <a:latin typeface="Calibri Light"/>
              </a:rPr>
              <a:t>Data </a:t>
            </a:r>
            <a:endParaRPr lang="en-US" sz="3200" b="0" strike="noStrike" spc="-1">
              <a:solidFill>
                <a:schemeClr val="dk1"/>
              </a:solidFill>
              <a:latin typeface="Calibri"/>
            </a:endParaRPr>
          </a:p>
        </p:txBody>
      </p:sp>
      <p:cxnSp>
        <p:nvCxnSpPr>
          <p:cNvPr id="271" name="Straight Connector 37">
            <a:extLst>
              <a:ext uri="{C183D7F6-B498-43B3-948B-1728B52AA6E4}">
                <adec:decorative xmlns:adec="http://schemas.microsoft.com/office/drawing/2017/decorative" val="1"/>
              </a:ext>
            </a:extLst>
          </p:cNvPr>
          <p:cNvCxnSpPr/>
          <p:nvPr/>
        </p:nvCxnSpPr>
        <p:spPr>
          <a:xfrm>
            <a:off x="1035000" y="870840"/>
            <a:ext cx="737280" cy="360"/>
          </a:xfrm>
          <a:prstGeom prst="straightConnector1">
            <a:avLst/>
          </a:prstGeom>
          <a:ln w="57150">
            <a:solidFill>
              <a:srgbClr val="FFC000"/>
            </a:solidFill>
          </a:ln>
        </p:spPr>
      </p:cxnSp>
      <p:sp>
        <p:nvSpPr>
          <p:cNvPr id="272" name="PlaceHolder 2"/>
          <p:cNvSpPr>
            <a:spLocks noGrp="1"/>
          </p:cNvSpPr>
          <p:nvPr>
            <p:ph/>
          </p:nvPr>
        </p:nvSpPr>
        <p:spPr>
          <a:xfrm>
            <a:off x="1080000" y="1968120"/>
            <a:ext cx="5040000" cy="3598560"/>
          </a:xfrm>
          <a:prstGeom prst="rect">
            <a:avLst/>
          </a:prstGeom>
          <a:noFill/>
          <a:ln w="0">
            <a:noFill/>
          </a:ln>
        </p:spPr>
        <p:txBody>
          <a:bodyPr lIns="91440" tIns="45720" rIns="91440" bIns="45720" anchor="t">
            <a:noAutofit/>
          </a:bodyPr>
          <a:lstStyle/>
          <a:p>
            <a:pPr marL="431800" indent="-323850">
              <a:lnSpc>
                <a:spcPct val="90000"/>
              </a:lnSpc>
              <a:spcBef>
                <a:spcPts val="1417"/>
              </a:spcBef>
              <a:buClr>
                <a:srgbClr val="000000"/>
              </a:buClr>
              <a:buSzPct val="45000"/>
              <a:buFont typeface="Wingdings" charset="2"/>
              <a:buChar char=""/>
            </a:pPr>
            <a:r>
              <a:rPr lang="en-US" sz="2800" b="0" strike="noStrike" spc="-1" dirty="0">
                <a:solidFill>
                  <a:schemeClr val="dk1"/>
                </a:solidFill>
                <a:latin typeface="Calibri"/>
              </a:rPr>
              <a:t>Target Variable:</a:t>
            </a:r>
            <a:endParaRPr lang="en-US" sz="2800" b="0" strike="noStrike" spc="-1" dirty="0">
              <a:solidFill>
                <a:schemeClr val="dk1"/>
              </a:solidFill>
              <a:latin typeface="Calibri"/>
              <a:ea typeface="PingFang SC"/>
              <a:cs typeface="Calibri"/>
            </a:endParaRPr>
          </a:p>
          <a:p>
            <a:pPr marL="863600" lvl="1" indent="-323850">
              <a:spcBef>
                <a:spcPts val="1134"/>
              </a:spcBef>
              <a:buClr>
                <a:srgbClr val="000000"/>
              </a:buClr>
              <a:buSzPct val="75000"/>
              <a:buFont typeface="Symbol" charset="2"/>
              <a:buChar char=""/>
            </a:pPr>
            <a:r>
              <a:rPr lang="en-US" sz="2000" b="1" strike="noStrike" spc="-1" dirty="0">
                <a:solidFill>
                  <a:schemeClr val="dk1"/>
                </a:solidFill>
                <a:latin typeface="Calibri"/>
              </a:rPr>
              <a:t>Premium Amount</a:t>
            </a:r>
            <a:r>
              <a:rPr lang="en-US" sz="2000" b="0" strike="noStrike" spc="-1" dirty="0">
                <a:solidFill>
                  <a:schemeClr val="dk1"/>
                </a:solidFill>
                <a:latin typeface="Calibri"/>
              </a:rPr>
              <a:t> grouped by Months from 2014 </a:t>
            </a:r>
            <a:r>
              <a:rPr lang="en-US" sz="2000" spc="-1" dirty="0">
                <a:solidFill>
                  <a:schemeClr val="dk1"/>
                </a:solidFill>
                <a:latin typeface="Calibri"/>
              </a:rPr>
              <a:t>– </a:t>
            </a:r>
            <a:r>
              <a:rPr lang="en-US" sz="2000" b="0" strike="noStrike" spc="-1" dirty="0">
                <a:solidFill>
                  <a:schemeClr val="dk1"/>
                </a:solidFill>
                <a:latin typeface="Calibri"/>
              </a:rPr>
              <a:t>2023</a:t>
            </a:r>
            <a:r>
              <a:rPr lang="en-US" sz="2000" spc="-1" dirty="0">
                <a:solidFill>
                  <a:schemeClr val="dk1"/>
                </a:solidFill>
                <a:latin typeface="Calibri"/>
              </a:rPr>
              <a:t> </a:t>
            </a:r>
            <a:endParaRPr lang="en-US" sz="2000" b="1" strike="noStrike" spc="-1">
              <a:solidFill>
                <a:schemeClr val="dk1"/>
              </a:solidFill>
              <a:latin typeface="Calibri"/>
              <a:ea typeface="PingFang SC"/>
              <a:cs typeface="Calibri"/>
            </a:endParaRPr>
          </a:p>
          <a:p>
            <a:pPr marL="431800" indent="-323850">
              <a:spcBef>
                <a:spcPts val="1417"/>
              </a:spcBef>
              <a:buClr>
                <a:srgbClr val="000000"/>
              </a:buClr>
              <a:buSzPct val="45000"/>
              <a:buFont typeface="Wingdings" charset="2"/>
              <a:buChar char=""/>
            </a:pPr>
            <a:r>
              <a:rPr lang="en-US" sz="2800" b="0" strike="noStrike" spc="-1" dirty="0">
                <a:solidFill>
                  <a:schemeClr val="dk1"/>
                </a:solidFill>
                <a:latin typeface="Calibri"/>
              </a:rPr>
              <a:t>Features:</a:t>
            </a:r>
            <a:r>
              <a:rPr lang="en-US" spc="-1" dirty="0">
                <a:solidFill>
                  <a:schemeClr val="dk1"/>
                </a:solidFill>
                <a:latin typeface="Calibri"/>
              </a:rPr>
              <a:t> </a:t>
            </a:r>
            <a:endParaRPr lang="en-US" sz="2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Time Series:</a:t>
            </a:r>
            <a:endParaRPr lang="en-US" sz="2000" b="0" strike="noStrike" spc="-1" dirty="0">
              <a:solidFill>
                <a:schemeClr val="dk1"/>
              </a:solidFill>
              <a:latin typeface="Calibri"/>
              <a:ea typeface="PingFang SC"/>
              <a:cs typeface="Calibri"/>
            </a:endParaRPr>
          </a:p>
          <a:p>
            <a:pPr marL="1295400" lvl="2" indent="-287655">
              <a:spcBef>
                <a:spcPts val="850"/>
              </a:spcBef>
              <a:buClr>
                <a:srgbClr val="000000"/>
              </a:buClr>
              <a:buSzPct val="45000"/>
              <a:buFont typeface="Wingdings" charset="2"/>
              <a:buChar char=""/>
            </a:pPr>
            <a:r>
              <a:rPr lang="en-US" sz="1800" spc="-1" dirty="0">
                <a:solidFill>
                  <a:schemeClr val="dk1"/>
                </a:solidFill>
                <a:latin typeface="Calibri"/>
              </a:rPr>
              <a:t>Lag-Features </a:t>
            </a:r>
            <a:endParaRPr lang="en-US" sz="1800" b="0" strike="noStrike" spc="-1" dirty="0">
              <a:solidFill>
                <a:schemeClr val="dk1"/>
              </a:solidFill>
              <a:latin typeface="Calibri"/>
              <a:ea typeface="PingFang SC"/>
              <a:cs typeface="Calibri"/>
            </a:endParaRPr>
          </a:p>
          <a:p>
            <a:pPr marL="1295400" lvl="2" indent="-287655">
              <a:lnSpc>
                <a:spcPct val="90000"/>
              </a:lnSpc>
              <a:spcBef>
                <a:spcPts val="850"/>
              </a:spcBef>
              <a:buClr>
                <a:srgbClr val="000000"/>
              </a:buClr>
              <a:buSzPct val="45000"/>
              <a:buFont typeface="Wingdings" charset="2"/>
              <a:buChar char=""/>
            </a:pPr>
            <a:r>
              <a:rPr lang="en-US" sz="1800" b="0" strike="noStrike" spc="-1" dirty="0">
                <a:solidFill>
                  <a:schemeClr val="dk1"/>
                </a:solidFill>
                <a:latin typeface="Calibri"/>
              </a:rPr>
              <a:t>Features Month, Year and Quarter</a:t>
            </a:r>
            <a:endParaRPr lang="en-US" sz="1800" b="0" strike="noStrike" spc="-1" dirty="0">
              <a:solidFill>
                <a:schemeClr val="dk1"/>
              </a:solidFill>
              <a:latin typeface="Calibri"/>
              <a:ea typeface="PingFang SC"/>
              <a:cs typeface="Calibri"/>
            </a:endParaRPr>
          </a:p>
          <a:p>
            <a:pPr marL="863600" lvl="1" indent="-323850">
              <a:lnSpc>
                <a:spcPct val="90000"/>
              </a:lnSpc>
              <a:spcBef>
                <a:spcPts val="1134"/>
              </a:spcBef>
              <a:buClr>
                <a:srgbClr val="000000"/>
              </a:buClr>
              <a:buSzPct val="75000"/>
              <a:buFont typeface="Symbol" charset="2"/>
              <a:buChar char=""/>
            </a:pPr>
            <a:r>
              <a:rPr lang="en-US" sz="2000" b="0" strike="noStrike" spc="-1" dirty="0">
                <a:solidFill>
                  <a:schemeClr val="dk1"/>
                </a:solidFill>
                <a:latin typeface="Calibri"/>
              </a:rPr>
              <a:t>Classification:</a:t>
            </a:r>
            <a:endParaRPr lang="en-US" sz="2000" b="0" strike="noStrike" spc="-1" dirty="0">
              <a:solidFill>
                <a:schemeClr val="dk1"/>
              </a:solidFill>
              <a:latin typeface="Calibri"/>
              <a:cs typeface="Calibri"/>
            </a:endParaRPr>
          </a:p>
          <a:p>
            <a:pPr marL="1295400" lvl="2" indent="-287655" defTabSz="914400">
              <a:lnSpc>
                <a:spcPct val="100000"/>
              </a:lnSpc>
              <a:buClr>
                <a:srgbClr val="000000"/>
              </a:buClr>
              <a:buSzPct val="45000"/>
              <a:buFont typeface="Wingdings" charset="2"/>
              <a:buChar char=""/>
            </a:pPr>
            <a:r>
              <a:rPr lang="en-GB" sz="1800" b="0" strike="noStrike" spc="-1" dirty="0">
                <a:solidFill>
                  <a:schemeClr val="dk1"/>
                </a:solidFill>
                <a:latin typeface="Calibri"/>
              </a:rPr>
              <a:t>mean of Age </a:t>
            </a:r>
            <a:r>
              <a:rPr lang="en-GB" sz="1800" b="0" strike="noStrike" spc="-1" dirty="0" err="1">
                <a:solidFill>
                  <a:schemeClr val="dk1"/>
                </a:solidFill>
                <a:latin typeface="Calibri"/>
              </a:rPr>
              <a:t>atPremium</a:t>
            </a:r>
            <a:r>
              <a:rPr lang="en-GB" sz="1800" b="0" strike="noStrike" spc="-1" dirty="0">
                <a:solidFill>
                  <a:schemeClr val="dk1"/>
                </a:solidFill>
                <a:latin typeface="Calibri"/>
              </a:rPr>
              <a:t> and </a:t>
            </a:r>
            <a:r>
              <a:rPr lang="en-GB" sz="1800" b="0" strike="noStrike" spc="-1" dirty="0" err="1">
                <a:solidFill>
                  <a:schemeClr val="dk1"/>
                </a:solidFill>
                <a:latin typeface="Calibri"/>
              </a:rPr>
              <a:t>policyAge_months</a:t>
            </a:r>
            <a:r>
              <a:rPr lang="en-GB" sz="1800" b="0" strike="noStrike" spc="-1" dirty="0">
                <a:solidFill>
                  <a:schemeClr val="dk1"/>
                </a:solidFill>
                <a:latin typeface="Calibri"/>
              </a:rPr>
              <a:t>, and the rolling sum of premium amount over the last 12 months.</a:t>
            </a:r>
            <a:endParaRPr lang="en-US" sz="1800" b="0" strike="noStrike" spc="-1" dirty="0">
              <a:solidFill>
                <a:schemeClr val="dk1"/>
              </a:solidFill>
              <a:latin typeface="Calibri"/>
              <a:cs typeface="Calibri"/>
            </a:endParaRPr>
          </a:p>
        </p:txBody>
      </p:sp>
      <p:sp>
        <p:nvSpPr>
          <p:cNvPr id="273" name="PlaceHolder 3"/>
          <p:cNvSpPr>
            <a:spLocks noGrp="1"/>
          </p:cNvSpPr>
          <p:nvPr>
            <p:ph type="ftr" idx="28"/>
          </p:nvPr>
        </p:nvSpPr>
        <p:spPr>
          <a:xfrm>
            <a:off x="4038480" y="6356520"/>
            <a:ext cx="4114440" cy="364680"/>
          </a:xfrm>
          <a:prstGeom prst="rect">
            <a:avLst/>
          </a:prstGeom>
          <a:noFill/>
          <a:ln w="0">
            <a:noFill/>
          </a:ln>
        </p:spPr>
        <p:txBody>
          <a:bodyPr lIns="91440" tIns="45720" rIns="91440" bIns="45720" anchor="ctr">
            <a:normAutofit/>
          </a:bodyPr>
          <a:lstStyle>
            <a:lvl1pPr indent="0" algn="ctr" defTabSz="914400">
              <a:lnSpc>
                <a:spcPct val="100000"/>
              </a:lnSpc>
              <a:spcAft>
                <a:spcPts val="601"/>
              </a:spcAft>
              <a:buNone/>
              <a:defRPr lang="en-GB" sz="1200" b="0" strike="noStrike" spc="-1">
                <a:solidFill>
                  <a:schemeClr val="dk1">
                    <a:tint val="75000"/>
                  </a:schemeClr>
                </a:solidFill>
                <a:latin typeface="Calibri"/>
              </a:defRPr>
            </a:lvl1pPr>
          </a:lstStyle>
          <a:p>
            <a:pPr indent="0" algn="ctr" defTabSz="914400">
              <a:lnSpc>
                <a:spcPct val="100000"/>
              </a:lnSpc>
              <a:spcAft>
                <a:spcPts val="601"/>
              </a:spcAft>
              <a:buNone/>
            </a:pPr>
            <a:r>
              <a:rPr lang="en-GB" sz="1200" b="0" strike="noStrike" spc="-1">
                <a:solidFill>
                  <a:schemeClr val="dk1">
                    <a:tint val="75000"/>
                  </a:schemeClr>
                </a:solidFill>
                <a:latin typeface="Calibri"/>
              </a:rPr>
              <a:t>Sales Forecast</a:t>
            </a:r>
            <a:endParaRPr lang="de-DE" sz="1200" b="0" strike="noStrike" spc="-1">
              <a:solidFill>
                <a:srgbClr val="000000"/>
              </a:solidFill>
              <a:latin typeface="Times New Roman"/>
            </a:endParaRPr>
          </a:p>
        </p:txBody>
      </p:sp>
      <p:sp>
        <p:nvSpPr>
          <p:cNvPr id="274" name="PlaceHolder 4"/>
          <p:cNvSpPr>
            <a:spLocks noGrp="1"/>
          </p:cNvSpPr>
          <p:nvPr>
            <p:ph type="sldNum" idx="29"/>
          </p:nvPr>
        </p:nvSpPr>
        <p:spPr>
          <a:xfrm>
            <a:off x="8610480" y="6356520"/>
            <a:ext cx="2742840" cy="364680"/>
          </a:xfrm>
          <a:prstGeom prst="rect">
            <a:avLst/>
          </a:prstGeom>
          <a:noFill/>
          <a:ln w="0">
            <a:noFill/>
          </a:ln>
        </p:spPr>
        <p:txBody>
          <a:bodyPr lIns="91440" tIns="45720" rIns="91440" bIns="45720" anchor="ctr">
            <a:normAutofit/>
          </a:bodyPr>
          <a:lstStyle>
            <a:lvl1pPr indent="0" algn="r" defTabSz="914400">
              <a:lnSpc>
                <a:spcPct val="100000"/>
              </a:lnSpc>
              <a:spcAft>
                <a:spcPts val="601"/>
              </a:spcAft>
              <a:buNone/>
              <a:defRPr lang="en-US" sz="1200" b="0" strike="noStrike" spc="-1">
                <a:solidFill>
                  <a:schemeClr val="dk1">
                    <a:tint val="75000"/>
                  </a:schemeClr>
                </a:solidFill>
                <a:latin typeface="Calibri"/>
              </a:defRPr>
            </a:lvl1pPr>
          </a:lstStyle>
          <a:p>
            <a:pPr indent="0" algn="r" defTabSz="914400">
              <a:lnSpc>
                <a:spcPct val="100000"/>
              </a:lnSpc>
              <a:spcAft>
                <a:spcPts val="601"/>
              </a:spcAft>
              <a:buNone/>
            </a:pPr>
            <a:fld id="{D107E1D1-A6A1-43EA-B2B0-DB2019915C84}" type="slidenum">
              <a:rPr lang="en-US" sz="1200" b="0" strike="noStrike" spc="-1" dirty="0">
                <a:solidFill>
                  <a:schemeClr val="dk1">
                    <a:tint val="75000"/>
                  </a:schemeClr>
                </a:solidFill>
                <a:latin typeface="Calibri"/>
              </a:rPr>
              <a:t>9</a:t>
            </a:fld>
            <a:endParaRPr lang="de-DE" sz="1200" b="0" strike="noStrike" spc="-1">
              <a:solidFill>
                <a:srgbClr val="000000"/>
              </a:solidFill>
              <a:latin typeface="Times New Roman"/>
            </a:endParaRPr>
          </a:p>
        </p:txBody>
      </p:sp>
      <p:pic>
        <p:nvPicPr>
          <p:cNvPr id="275" name="Picture 274"/>
          <p:cNvPicPr/>
          <p:nvPr/>
        </p:nvPicPr>
        <p:blipFill>
          <a:blip r:embed="rId3"/>
          <a:stretch/>
        </p:blipFill>
        <p:spPr>
          <a:xfrm>
            <a:off x="6255612" y="1410401"/>
            <a:ext cx="5716440" cy="2172240"/>
          </a:xfrm>
          <a:prstGeom prst="rect">
            <a:avLst/>
          </a:prstGeom>
          <a:ln w="0">
            <a:noFill/>
          </a:ln>
        </p:spPr>
      </p:pic>
      <p:pic>
        <p:nvPicPr>
          <p:cNvPr id="2" name="Picture 1">
            <a:extLst>
              <a:ext uri="{FF2B5EF4-FFF2-40B4-BE49-F238E27FC236}">
                <a16:creationId xmlns:a16="http://schemas.microsoft.com/office/drawing/2014/main" id="{E762C712-FC18-F20C-EA43-A479F80CF82F}"/>
              </a:ext>
            </a:extLst>
          </p:cNvPr>
          <p:cNvPicPr>
            <a:picLocks noChangeAspect="1"/>
          </p:cNvPicPr>
          <p:nvPr/>
        </p:nvPicPr>
        <p:blipFill>
          <a:blip r:embed="rId4"/>
          <a:stretch>
            <a:fillRect/>
          </a:stretch>
        </p:blipFill>
        <p:spPr>
          <a:xfrm>
            <a:off x="6309539" y="4041474"/>
            <a:ext cx="5604294" cy="10970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2643</Words>
  <Application>Microsoft Office PowerPoint</Application>
  <PresentationFormat>Widescreen</PresentationFormat>
  <Paragraphs>446</Paragraphs>
  <Slides>31</Slides>
  <Notes>28</Notes>
  <HiddenSlides>10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31</vt:i4>
      </vt:variant>
    </vt:vector>
  </HeadingPairs>
  <TitlesOfParts>
    <vt:vector size="47" baseType="lpstr">
      <vt:lpstr>Arial</vt:lpstr>
      <vt:lpstr>Arial,Sans-Serif</vt:lpstr>
      <vt:lpstr>Calibri</vt:lpstr>
      <vt:lpstr>Calibri Light</vt:lpstr>
      <vt:lpstr>Consolas</vt:lpstr>
      <vt:lpstr>Constantia</vt:lpstr>
      <vt:lpstr>Courier New</vt:lpstr>
      <vt:lpstr>OpenSymbol</vt:lpstr>
      <vt:lpstr>Symbol</vt:lpstr>
      <vt:lpstr>Times New Roman</vt:lpstr>
      <vt:lpstr>Wingdings</vt:lpstr>
      <vt:lpstr>Office Theme</vt:lpstr>
      <vt:lpstr>Office Theme</vt:lpstr>
      <vt:lpstr>Office Theme</vt:lpstr>
      <vt:lpstr>Office Theme</vt:lpstr>
      <vt:lpstr>1_Office Theme</vt:lpstr>
      <vt:lpstr>Sales Forecast and Churn Prediction for the International Health Insurance Company</vt:lpstr>
      <vt:lpstr>Problem description &amp; Project objectives</vt:lpstr>
      <vt:lpstr>SubProjects</vt:lpstr>
      <vt:lpstr>Data sets</vt:lpstr>
      <vt:lpstr>Data Collection</vt:lpstr>
      <vt:lpstr>Sales Forecast</vt:lpstr>
      <vt:lpstr>Data exploration</vt:lpstr>
      <vt:lpstr>Data exploration</vt:lpstr>
      <vt:lpstr>Data </vt:lpstr>
      <vt:lpstr>Models overview</vt:lpstr>
      <vt:lpstr>Models analysis &amp; Critical view and perspectives </vt:lpstr>
      <vt:lpstr>Models analysis &amp; Critical view and perspectives </vt:lpstr>
      <vt:lpstr>Churn Prediction</vt:lpstr>
      <vt:lpstr>Data Description – Columns</vt:lpstr>
      <vt:lpstr>Problem Description </vt:lpstr>
      <vt:lpstr>Data Exploration - Target &amp; effEnd</vt:lpstr>
      <vt:lpstr>Data Exploration – Alternative target</vt:lpstr>
      <vt:lpstr>Data Preparation</vt:lpstr>
      <vt:lpstr>Modelling – Random Test data</vt:lpstr>
      <vt:lpstr>Modelling – Time-related Test data</vt:lpstr>
      <vt:lpstr>Modelling – Model comparison</vt:lpstr>
      <vt:lpstr>Modelling – Termination Probabilities</vt:lpstr>
      <vt:lpstr>Modelling - SHAP Interpretations</vt:lpstr>
      <vt:lpstr>Conclusions</vt:lpstr>
      <vt:lpstr>Churn Prediction – Challenge missing values</vt:lpstr>
      <vt:lpstr>Churn Prediction – Target variable</vt:lpstr>
      <vt:lpstr>Churn Prediction – Alternative target</vt:lpstr>
      <vt:lpstr>Churn Prediction – First results ds_terminated </vt:lpstr>
      <vt:lpstr>Churn Prediction – Resampling</vt:lpstr>
      <vt:lpstr>Churn Prediction – Results after resampling</vt:lpstr>
      <vt:lpstr>Churn Prediction – Random Test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and Churn Prediction for the International Health Insurance Company</dc:title>
  <dc:subject/>
  <dc:creator>Jonathan Leipold - BDAE Gruppe</dc:creator>
  <dc:description/>
  <cp:lastModifiedBy>Jonathan Leipold - BDAE Gruppe</cp:lastModifiedBy>
  <cp:revision>129</cp:revision>
  <dcterms:created xsi:type="dcterms:W3CDTF">2023-11-02T21:34:45Z</dcterms:created>
  <dcterms:modified xsi:type="dcterms:W3CDTF">2023-12-15T15:56:07Z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26</vt:i4>
  </property>
  <property fmtid="{D5CDD505-2E9C-101B-9397-08002B2CF9AE}" pid="4" name="PresentationFormat">
    <vt:lpwstr>Widescreen</vt:lpwstr>
  </property>
  <property fmtid="{D5CDD505-2E9C-101B-9397-08002B2CF9AE}" pid="5" name="Slides">
    <vt:i4>31</vt:i4>
  </property>
</Properties>
</file>